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012E9E-61A6-4397-9805-38F469702DBC}" v="10" dt="2024-10-05T03:54:36.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105" d="100"/>
          <a:sy n="105" d="100"/>
        </p:scale>
        <p:origin x="82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adalupe Aguero Solis" userId="509427d02e15ae64" providerId="LiveId" clId="{BE012E9E-61A6-4397-9805-38F469702DBC}"/>
    <pc:docChg chg="custSel modSld">
      <pc:chgData name="Guadalupe Aguero Solis" userId="509427d02e15ae64" providerId="LiveId" clId="{BE012E9E-61A6-4397-9805-38F469702DBC}" dt="2024-10-05T04:30:47.838" v="25"/>
      <pc:docMkLst>
        <pc:docMk/>
      </pc:docMkLst>
      <pc:sldChg chg="addSp delSp modSp mod modNotesTx">
        <pc:chgData name="Guadalupe Aguero Solis" userId="509427d02e15ae64" providerId="LiveId" clId="{BE012E9E-61A6-4397-9805-38F469702DBC}" dt="2024-10-05T04:28:40.859" v="15"/>
        <pc:sldMkLst>
          <pc:docMk/>
          <pc:sldMk cId="1887753358" sldId="256"/>
        </pc:sldMkLst>
        <pc:spChg chg="mod">
          <ac:chgData name="Guadalupe Aguero Solis" userId="509427d02e15ae64" providerId="LiveId" clId="{BE012E9E-61A6-4397-9805-38F469702DBC}" dt="2024-10-05T03:54:49.954" v="14" actId="26606"/>
          <ac:spMkLst>
            <pc:docMk/>
            <pc:sldMk cId="1887753358" sldId="256"/>
            <ac:spMk id="2" creationId="{8D99D77A-FB97-59A2-F4C9-1BD26CCF11FC}"/>
          </ac:spMkLst>
        </pc:spChg>
        <pc:spChg chg="mod">
          <ac:chgData name="Guadalupe Aguero Solis" userId="509427d02e15ae64" providerId="LiveId" clId="{BE012E9E-61A6-4397-9805-38F469702DBC}" dt="2024-10-05T03:54:49.954" v="14" actId="26606"/>
          <ac:spMkLst>
            <pc:docMk/>
            <pc:sldMk cId="1887753358" sldId="256"/>
            <ac:spMk id="3" creationId="{EA0B2AAA-C098-C78C-9BC0-AE124E9B86E9}"/>
          </ac:spMkLst>
        </pc:spChg>
        <pc:spChg chg="del">
          <ac:chgData name="Guadalupe Aguero Solis" userId="509427d02e15ae64" providerId="LiveId" clId="{BE012E9E-61A6-4397-9805-38F469702DBC}" dt="2024-10-05T03:54:49.954" v="14" actId="26606"/>
          <ac:spMkLst>
            <pc:docMk/>
            <pc:sldMk cId="1887753358" sldId="256"/>
            <ac:spMk id="9" creationId="{9B7AD9F6-8CE7-4299-8FC6-328F4DCD3FF9}"/>
          </ac:spMkLst>
        </pc:spChg>
        <pc:spChg chg="del">
          <ac:chgData name="Guadalupe Aguero Solis" userId="509427d02e15ae64" providerId="LiveId" clId="{BE012E9E-61A6-4397-9805-38F469702DBC}" dt="2024-10-05T03:54:49.954" v="14" actId="26606"/>
          <ac:spMkLst>
            <pc:docMk/>
            <pc:sldMk cId="1887753358" sldId="256"/>
            <ac:spMk id="11" creationId="{F49775AF-8896-43EE-92C6-83497D6DC56F}"/>
          </ac:spMkLst>
        </pc:spChg>
        <pc:spChg chg="add">
          <ac:chgData name="Guadalupe Aguero Solis" userId="509427d02e15ae64" providerId="LiveId" clId="{BE012E9E-61A6-4397-9805-38F469702DBC}" dt="2024-10-05T03:54:49.954" v="14" actId="26606"/>
          <ac:spMkLst>
            <pc:docMk/>
            <pc:sldMk cId="1887753358" sldId="256"/>
            <ac:spMk id="16" creationId="{4037C1C0-FADA-40C7-B923-037899A24F09}"/>
          </ac:spMkLst>
        </pc:spChg>
        <pc:spChg chg="add">
          <ac:chgData name="Guadalupe Aguero Solis" userId="509427d02e15ae64" providerId="LiveId" clId="{BE012E9E-61A6-4397-9805-38F469702DBC}" dt="2024-10-05T03:54:49.954" v="14" actId="26606"/>
          <ac:spMkLst>
            <pc:docMk/>
            <pc:sldMk cId="1887753358" sldId="256"/>
            <ac:spMk id="18" creationId="{E2B33195-5BCA-4BB7-A82D-6739522687DD}"/>
          </ac:spMkLst>
        </pc:spChg>
        <pc:spChg chg="add">
          <ac:chgData name="Guadalupe Aguero Solis" userId="509427d02e15ae64" providerId="LiveId" clId="{BE012E9E-61A6-4397-9805-38F469702DBC}" dt="2024-10-05T03:54:49.954" v="14" actId="26606"/>
          <ac:spMkLst>
            <pc:docMk/>
            <pc:sldMk cId="1887753358" sldId="256"/>
            <ac:spMk id="20" creationId="{CF8AD9F3-9AF6-494F-83A3-2F677563935C}"/>
          </ac:spMkLst>
        </pc:spChg>
        <pc:spChg chg="add">
          <ac:chgData name="Guadalupe Aguero Solis" userId="509427d02e15ae64" providerId="LiveId" clId="{BE012E9E-61A6-4397-9805-38F469702DBC}" dt="2024-10-05T03:54:49.954" v="14" actId="26606"/>
          <ac:spMkLst>
            <pc:docMk/>
            <pc:sldMk cId="1887753358" sldId="256"/>
            <ac:spMk id="22" creationId="{0DA5DB8B-7E5C-4ABC-8069-A9A8806F3976}"/>
          </ac:spMkLst>
        </pc:spChg>
        <pc:picChg chg="mod">
          <ac:chgData name="Guadalupe Aguero Solis" userId="509427d02e15ae64" providerId="LiveId" clId="{BE012E9E-61A6-4397-9805-38F469702DBC}" dt="2024-10-05T03:54:49.954" v="14" actId="26606"/>
          <ac:picMkLst>
            <pc:docMk/>
            <pc:sldMk cId="1887753358" sldId="256"/>
            <ac:picMk id="5" creationId="{0F39C69D-9AF1-960F-24A0-EF3DC8FF9F5F}"/>
          </ac:picMkLst>
        </pc:picChg>
        <pc:picChg chg="add mod">
          <ac:chgData name="Guadalupe Aguero Solis" userId="509427d02e15ae64" providerId="LiveId" clId="{BE012E9E-61A6-4397-9805-38F469702DBC}" dt="2024-10-05T03:54:49.954" v="14" actId="26606"/>
          <ac:picMkLst>
            <pc:docMk/>
            <pc:sldMk cId="1887753358" sldId="256"/>
            <ac:picMk id="6" creationId="{21DCB747-081D-A01A-FDE9-71B81E4BF22D}"/>
          </ac:picMkLst>
        </pc:picChg>
      </pc:sldChg>
      <pc:sldChg chg="modNotesTx">
        <pc:chgData name="Guadalupe Aguero Solis" userId="509427d02e15ae64" providerId="LiveId" clId="{BE012E9E-61A6-4397-9805-38F469702DBC}" dt="2024-10-05T04:28:54.490" v="16"/>
        <pc:sldMkLst>
          <pc:docMk/>
          <pc:sldMk cId="2438069923" sldId="257"/>
        </pc:sldMkLst>
      </pc:sldChg>
      <pc:sldChg chg="modNotesTx">
        <pc:chgData name="Guadalupe Aguero Solis" userId="509427d02e15ae64" providerId="LiveId" clId="{BE012E9E-61A6-4397-9805-38F469702DBC}" dt="2024-10-05T04:29:05.400" v="17"/>
        <pc:sldMkLst>
          <pc:docMk/>
          <pc:sldMk cId="1111511948" sldId="258"/>
        </pc:sldMkLst>
      </pc:sldChg>
      <pc:sldChg chg="modNotesTx">
        <pc:chgData name="Guadalupe Aguero Solis" userId="509427d02e15ae64" providerId="LiveId" clId="{BE012E9E-61A6-4397-9805-38F469702DBC}" dt="2024-10-05T04:29:17.240" v="18"/>
        <pc:sldMkLst>
          <pc:docMk/>
          <pc:sldMk cId="4161174920" sldId="259"/>
        </pc:sldMkLst>
      </pc:sldChg>
      <pc:sldChg chg="modNotesTx">
        <pc:chgData name="Guadalupe Aguero Solis" userId="509427d02e15ae64" providerId="LiveId" clId="{BE012E9E-61A6-4397-9805-38F469702DBC}" dt="2024-10-05T04:29:25.785" v="19"/>
        <pc:sldMkLst>
          <pc:docMk/>
          <pc:sldMk cId="2426964606" sldId="260"/>
        </pc:sldMkLst>
      </pc:sldChg>
      <pc:sldChg chg="modNotesTx">
        <pc:chgData name="Guadalupe Aguero Solis" userId="509427d02e15ae64" providerId="LiveId" clId="{BE012E9E-61A6-4397-9805-38F469702DBC}" dt="2024-10-05T04:29:42.219" v="20"/>
        <pc:sldMkLst>
          <pc:docMk/>
          <pc:sldMk cId="4285739041" sldId="261"/>
        </pc:sldMkLst>
      </pc:sldChg>
      <pc:sldChg chg="modNotesTx">
        <pc:chgData name="Guadalupe Aguero Solis" userId="509427d02e15ae64" providerId="LiveId" clId="{BE012E9E-61A6-4397-9805-38F469702DBC}" dt="2024-10-05T04:29:59.531" v="21"/>
        <pc:sldMkLst>
          <pc:docMk/>
          <pc:sldMk cId="2389680595" sldId="262"/>
        </pc:sldMkLst>
      </pc:sldChg>
      <pc:sldChg chg="modNotesTx">
        <pc:chgData name="Guadalupe Aguero Solis" userId="509427d02e15ae64" providerId="LiveId" clId="{BE012E9E-61A6-4397-9805-38F469702DBC}" dt="2024-10-05T04:30:06.164" v="22"/>
        <pc:sldMkLst>
          <pc:docMk/>
          <pc:sldMk cId="3833291175" sldId="263"/>
        </pc:sldMkLst>
      </pc:sldChg>
      <pc:sldChg chg="modNotesTx">
        <pc:chgData name="Guadalupe Aguero Solis" userId="509427d02e15ae64" providerId="LiveId" clId="{BE012E9E-61A6-4397-9805-38F469702DBC}" dt="2024-10-05T04:30:37.858" v="24"/>
        <pc:sldMkLst>
          <pc:docMk/>
          <pc:sldMk cId="2218370743" sldId="264"/>
        </pc:sldMkLst>
      </pc:sldChg>
      <pc:sldChg chg="modNotesTx">
        <pc:chgData name="Guadalupe Aguero Solis" userId="509427d02e15ae64" providerId="LiveId" clId="{BE012E9E-61A6-4397-9805-38F469702DBC}" dt="2024-10-05T04:30:47.838" v="25"/>
        <pc:sldMkLst>
          <pc:docMk/>
          <pc:sldMk cId="2585914230" sldId="265"/>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9B4B7B-80BE-45EB-A141-7B5C32CA22B8}"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en-US"/>
        </a:p>
      </dgm:t>
    </dgm:pt>
    <dgm:pt modelId="{8F35BBB3-9A4D-4AAD-9826-CD983A92D9CC}">
      <dgm:prSet/>
      <dgm:spPr/>
      <dgm:t>
        <a:bodyPr/>
        <a:lstStyle/>
        <a:p>
          <a:r>
            <a:rPr lang="en-GB" dirty="0"/>
            <a:t>After repeatedly helping friends and acquaintances with their migration questions, I realized the need for a centralized tool that could simplify the process for everyone.</a:t>
          </a:r>
          <a:endParaRPr lang="en-US" dirty="0"/>
        </a:p>
      </dgm:t>
    </dgm:pt>
    <dgm:pt modelId="{D02BCE5F-576F-4332-956D-1A70BFED8B39}" type="parTrans" cxnId="{01075607-1DAC-43AF-A760-FE98BB6B50D6}">
      <dgm:prSet/>
      <dgm:spPr/>
      <dgm:t>
        <a:bodyPr/>
        <a:lstStyle/>
        <a:p>
          <a:endParaRPr lang="en-US"/>
        </a:p>
      </dgm:t>
    </dgm:pt>
    <dgm:pt modelId="{C05D6F48-1948-413E-B170-EA4317DB5AB4}" type="sibTrans" cxnId="{01075607-1DAC-43AF-A760-FE98BB6B50D6}">
      <dgm:prSet/>
      <dgm:spPr/>
      <dgm:t>
        <a:bodyPr/>
        <a:lstStyle/>
        <a:p>
          <a:endParaRPr lang="en-US"/>
        </a:p>
      </dgm:t>
    </dgm:pt>
    <dgm:pt modelId="{8032930E-4C8F-4765-9A9F-CD0A05C0B25C}">
      <dgm:prSet/>
      <dgm:spPr/>
      <dgm:t>
        <a:bodyPr/>
        <a:lstStyle/>
        <a:p>
          <a:r>
            <a:rPr lang="en-GB" b="1" dirty="0"/>
            <a:t>Key Insight</a:t>
          </a:r>
          <a:r>
            <a:rPr lang="en-GB" dirty="0"/>
            <a:t>: "What if there was one place where you could find housing, visa information, embassies, and public offices all in one app?"</a:t>
          </a:r>
          <a:endParaRPr lang="en-US" dirty="0"/>
        </a:p>
      </dgm:t>
    </dgm:pt>
    <dgm:pt modelId="{ADCA8327-A99A-48B1-B363-43712E58AFC8}" type="parTrans" cxnId="{46CC164C-F52E-4672-8CEF-E917D793F168}">
      <dgm:prSet/>
      <dgm:spPr/>
      <dgm:t>
        <a:bodyPr/>
        <a:lstStyle/>
        <a:p>
          <a:endParaRPr lang="en-US"/>
        </a:p>
      </dgm:t>
    </dgm:pt>
    <dgm:pt modelId="{0CA3EEC4-E6D8-4E4A-A8A5-3F7D83A64B33}" type="sibTrans" cxnId="{46CC164C-F52E-4672-8CEF-E917D793F168}">
      <dgm:prSet/>
      <dgm:spPr/>
      <dgm:t>
        <a:bodyPr/>
        <a:lstStyle/>
        <a:p>
          <a:endParaRPr lang="en-US"/>
        </a:p>
      </dgm:t>
    </dgm:pt>
    <dgm:pt modelId="{E8DB002F-DDE7-4564-8787-AD35955F72AD}" type="pres">
      <dgm:prSet presAssocID="{EC9B4B7B-80BE-45EB-A141-7B5C32CA22B8}" presName="vert0" presStyleCnt="0">
        <dgm:presLayoutVars>
          <dgm:dir/>
          <dgm:animOne val="branch"/>
          <dgm:animLvl val="lvl"/>
        </dgm:presLayoutVars>
      </dgm:prSet>
      <dgm:spPr/>
    </dgm:pt>
    <dgm:pt modelId="{E0AD3B71-0798-4DF0-90FE-4E7B691C7E20}" type="pres">
      <dgm:prSet presAssocID="{8F35BBB3-9A4D-4AAD-9826-CD983A92D9CC}" presName="thickLine" presStyleLbl="alignNode1" presStyleIdx="0" presStyleCnt="2"/>
      <dgm:spPr/>
    </dgm:pt>
    <dgm:pt modelId="{E1B2BDE1-0E0D-4447-BA92-CDE5368D01FC}" type="pres">
      <dgm:prSet presAssocID="{8F35BBB3-9A4D-4AAD-9826-CD983A92D9CC}" presName="horz1" presStyleCnt="0"/>
      <dgm:spPr/>
    </dgm:pt>
    <dgm:pt modelId="{B9ED1FB0-D298-4849-8E12-91C403DDE595}" type="pres">
      <dgm:prSet presAssocID="{8F35BBB3-9A4D-4AAD-9826-CD983A92D9CC}" presName="tx1" presStyleLbl="revTx" presStyleIdx="0" presStyleCnt="2" custLinFactNeighborX="53041" custLinFactNeighborY="-973"/>
      <dgm:spPr/>
    </dgm:pt>
    <dgm:pt modelId="{DB7CFAE3-E6F2-451B-822F-03B2C26A8F7F}" type="pres">
      <dgm:prSet presAssocID="{8F35BBB3-9A4D-4AAD-9826-CD983A92D9CC}" presName="vert1" presStyleCnt="0"/>
      <dgm:spPr/>
    </dgm:pt>
    <dgm:pt modelId="{34A92D3B-FF19-4C1F-A5A0-31F7EAB0EB81}" type="pres">
      <dgm:prSet presAssocID="{8032930E-4C8F-4765-9A9F-CD0A05C0B25C}" presName="thickLine" presStyleLbl="alignNode1" presStyleIdx="1" presStyleCnt="2"/>
      <dgm:spPr/>
    </dgm:pt>
    <dgm:pt modelId="{2D0B4A28-6624-4C52-99E8-8EA901B3B378}" type="pres">
      <dgm:prSet presAssocID="{8032930E-4C8F-4765-9A9F-CD0A05C0B25C}" presName="horz1" presStyleCnt="0"/>
      <dgm:spPr/>
    </dgm:pt>
    <dgm:pt modelId="{C08DC430-DAA7-4AB8-A221-83B703211CBE}" type="pres">
      <dgm:prSet presAssocID="{8032930E-4C8F-4765-9A9F-CD0A05C0B25C}" presName="tx1" presStyleLbl="revTx" presStyleIdx="1" presStyleCnt="2"/>
      <dgm:spPr/>
    </dgm:pt>
    <dgm:pt modelId="{A41F1871-A394-421A-AEFA-DA941FEE67B1}" type="pres">
      <dgm:prSet presAssocID="{8032930E-4C8F-4765-9A9F-CD0A05C0B25C}" presName="vert1" presStyleCnt="0"/>
      <dgm:spPr/>
    </dgm:pt>
  </dgm:ptLst>
  <dgm:cxnLst>
    <dgm:cxn modelId="{01075607-1DAC-43AF-A760-FE98BB6B50D6}" srcId="{EC9B4B7B-80BE-45EB-A141-7B5C32CA22B8}" destId="{8F35BBB3-9A4D-4AAD-9826-CD983A92D9CC}" srcOrd="0" destOrd="0" parTransId="{D02BCE5F-576F-4332-956D-1A70BFED8B39}" sibTransId="{C05D6F48-1948-413E-B170-EA4317DB5AB4}"/>
    <dgm:cxn modelId="{98EC256B-F729-48F8-A366-00702CBF88A8}" type="presOf" srcId="{8F35BBB3-9A4D-4AAD-9826-CD983A92D9CC}" destId="{B9ED1FB0-D298-4849-8E12-91C403DDE595}" srcOrd="0" destOrd="0" presId="urn:microsoft.com/office/officeart/2008/layout/LinedList"/>
    <dgm:cxn modelId="{46CC164C-F52E-4672-8CEF-E917D793F168}" srcId="{EC9B4B7B-80BE-45EB-A141-7B5C32CA22B8}" destId="{8032930E-4C8F-4765-9A9F-CD0A05C0B25C}" srcOrd="1" destOrd="0" parTransId="{ADCA8327-A99A-48B1-B363-43712E58AFC8}" sibTransId="{0CA3EEC4-E6D8-4E4A-A8A5-3F7D83A64B33}"/>
    <dgm:cxn modelId="{918A9582-60E6-49E4-AECD-7BD6CC34043F}" type="presOf" srcId="{EC9B4B7B-80BE-45EB-A141-7B5C32CA22B8}" destId="{E8DB002F-DDE7-4564-8787-AD35955F72AD}" srcOrd="0" destOrd="0" presId="urn:microsoft.com/office/officeart/2008/layout/LinedList"/>
    <dgm:cxn modelId="{A93CDBBA-130E-47E6-AD31-47D21E464F8D}" type="presOf" srcId="{8032930E-4C8F-4765-9A9F-CD0A05C0B25C}" destId="{C08DC430-DAA7-4AB8-A221-83B703211CBE}" srcOrd="0" destOrd="0" presId="urn:microsoft.com/office/officeart/2008/layout/LinedList"/>
    <dgm:cxn modelId="{1E2FB3D2-9D4A-4E6E-B1FE-26B6301B3D59}" type="presParOf" srcId="{E8DB002F-DDE7-4564-8787-AD35955F72AD}" destId="{E0AD3B71-0798-4DF0-90FE-4E7B691C7E20}" srcOrd="0" destOrd="0" presId="urn:microsoft.com/office/officeart/2008/layout/LinedList"/>
    <dgm:cxn modelId="{A2A8AA52-1E4D-4452-8FD3-C5AEB6C32599}" type="presParOf" srcId="{E8DB002F-DDE7-4564-8787-AD35955F72AD}" destId="{E1B2BDE1-0E0D-4447-BA92-CDE5368D01FC}" srcOrd="1" destOrd="0" presId="urn:microsoft.com/office/officeart/2008/layout/LinedList"/>
    <dgm:cxn modelId="{BDBFA533-1488-4AD9-8CD0-32F7BE8A8FA6}" type="presParOf" srcId="{E1B2BDE1-0E0D-4447-BA92-CDE5368D01FC}" destId="{B9ED1FB0-D298-4849-8E12-91C403DDE595}" srcOrd="0" destOrd="0" presId="urn:microsoft.com/office/officeart/2008/layout/LinedList"/>
    <dgm:cxn modelId="{F859CD37-79D8-434E-83C7-2C2344A569F1}" type="presParOf" srcId="{E1B2BDE1-0E0D-4447-BA92-CDE5368D01FC}" destId="{DB7CFAE3-E6F2-451B-822F-03B2C26A8F7F}" srcOrd="1" destOrd="0" presId="urn:microsoft.com/office/officeart/2008/layout/LinedList"/>
    <dgm:cxn modelId="{9D82232E-31C3-4095-ACA9-0035FBBBBCD1}" type="presParOf" srcId="{E8DB002F-DDE7-4564-8787-AD35955F72AD}" destId="{34A92D3B-FF19-4C1F-A5A0-31F7EAB0EB81}" srcOrd="2" destOrd="0" presId="urn:microsoft.com/office/officeart/2008/layout/LinedList"/>
    <dgm:cxn modelId="{42A46408-080F-46E5-BD40-9969F29F6698}" type="presParOf" srcId="{E8DB002F-DDE7-4564-8787-AD35955F72AD}" destId="{2D0B4A28-6624-4C52-99E8-8EA901B3B378}" srcOrd="3" destOrd="0" presId="urn:microsoft.com/office/officeart/2008/layout/LinedList"/>
    <dgm:cxn modelId="{BD431BD9-096F-4D55-A54F-B0B4F59B9D15}" type="presParOf" srcId="{2D0B4A28-6624-4C52-99E8-8EA901B3B378}" destId="{C08DC430-DAA7-4AB8-A221-83B703211CBE}" srcOrd="0" destOrd="0" presId="urn:microsoft.com/office/officeart/2008/layout/LinedList"/>
    <dgm:cxn modelId="{2CC0D5A0-FE1F-4990-85AE-1A9C73AECB10}" type="presParOf" srcId="{2D0B4A28-6624-4C52-99E8-8EA901B3B378}" destId="{A41F1871-A394-421A-AEFA-DA941FEE67B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2C9D57-9826-4F90-837A-E0EB44B217D7}"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8C65CF9A-CEB0-40DB-ADBA-16AEBDD66711}">
      <dgm:prSet/>
      <dgm:spPr/>
      <dgm:t>
        <a:bodyPr/>
        <a:lstStyle/>
        <a:p>
          <a:r>
            <a:rPr lang="pt-PT"/>
            <a:t>Creating a job directory</a:t>
          </a:r>
          <a:endParaRPr lang="en-GB"/>
        </a:p>
      </dgm:t>
    </dgm:pt>
    <dgm:pt modelId="{A4A466EE-C7B2-4B4A-B4A1-338D2CDB4C48}" type="parTrans" cxnId="{54DA9023-66F5-4063-A5B6-BE45917B12F4}">
      <dgm:prSet/>
      <dgm:spPr/>
      <dgm:t>
        <a:bodyPr/>
        <a:lstStyle/>
        <a:p>
          <a:endParaRPr lang="en-GB"/>
        </a:p>
      </dgm:t>
    </dgm:pt>
    <dgm:pt modelId="{9D9A2143-DCD3-4CBE-96DA-C61DB5D90C13}" type="sibTrans" cxnId="{54DA9023-66F5-4063-A5B6-BE45917B12F4}">
      <dgm:prSet/>
      <dgm:spPr/>
      <dgm:t>
        <a:bodyPr/>
        <a:lstStyle/>
        <a:p>
          <a:endParaRPr lang="en-GB"/>
        </a:p>
      </dgm:t>
    </dgm:pt>
    <dgm:pt modelId="{2141E2C4-5F77-4059-88CE-C7D4B47843F1}" type="pres">
      <dgm:prSet presAssocID="{962C9D57-9826-4F90-837A-E0EB44B217D7}" presName="Name0" presStyleCnt="0">
        <dgm:presLayoutVars>
          <dgm:chMax val="7"/>
          <dgm:dir/>
          <dgm:animLvl val="lvl"/>
          <dgm:resizeHandles val="exact"/>
        </dgm:presLayoutVars>
      </dgm:prSet>
      <dgm:spPr/>
    </dgm:pt>
    <dgm:pt modelId="{593D46A1-8C51-42B1-9964-2FDBB94B10EE}" type="pres">
      <dgm:prSet presAssocID="{8C65CF9A-CEB0-40DB-ADBA-16AEBDD66711}" presName="circle1" presStyleLbl="node1" presStyleIdx="0" presStyleCnt="1"/>
      <dgm:spPr/>
    </dgm:pt>
    <dgm:pt modelId="{DFF50400-305D-4A43-A7C9-A55950E5DEB2}" type="pres">
      <dgm:prSet presAssocID="{8C65CF9A-CEB0-40DB-ADBA-16AEBDD66711}" presName="space" presStyleCnt="0"/>
      <dgm:spPr/>
    </dgm:pt>
    <dgm:pt modelId="{41D18CE5-5CF7-4AE2-9E0B-FEE16694AE90}" type="pres">
      <dgm:prSet presAssocID="{8C65CF9A-CEB0-40DB-ADBA-16AEBDD66711}" presName="rect1" presStyleLbl="alignAcc1" presStyleIdx="0" presStyleCnt="1"/>
      <dgm:spPr/>
    </dgm:pt>
    <dgm:pt modelId="{A90154C3-B065-45BE-B552-781B431B340F}" type="pres">
      <dgm:prSet presAssocID="{8C65CF9A-CEB0-40DB-ADBA-16AEBDD66711}" presName="rect1ParTxNoCh" presStyleLbl="alignAcc1" presStyleIdx="0" presStyleCnt="1">
        <dgm:presLayoutVars>
          <dgm:chMax val="1"/>
          <dgm:bulletEnabled val="1"/>
        </dgm:presLayoutVars>
      </dgm:prSet>
      <dgm:spPr/>
    </dgm:pt>
  </dgm:ptLst>
  <dgm:cxnLst>
    <dgm:cxn modelId="{040AA401-300B-4E1F-A388-1215535D7405}" type="presOf" srcId="{962C9D57-9826-4F90-837A-E0EB44B217D7}" destId="{2141E2C4-5F77-4059-88CE-C7D4B47843F1}" srcOrd="0" destOrd="0" presId="urn:microsoft.com/office/officeart/2005/8/layout/target3"/>
    <dgm:cxn modelId="{54DA9023-66F5-4063-A5B6-BE45917B12F4}" srcId="{962C9D57-9826-4F90-837A-E0EB44B217D7}" destId="{8C65CF9A-CEB0-40DB-ADBA-16AEBDD66711}" srcOrd="0" destOrd="0" parTransId="{A4A466EE-C7B2-4B4A-B4A1-338D2CDB4C48}" sibTransId="{9D9A2143-DCD3-4CBE-96DA-C61DB5D90C13}"/>
    <dgm:cxn modelId="{D134E42E-02C4-434D-96E3-C81954568B5D}" type="presOf" srcId="{8C65CF9A-CEB0-40DB-ADBA-16AEBDD66711}" destId="{A90154C3-B065-45BE-B552-781B431B340F}" srcOrd="1" destOrd="0" presId="urn:microsoft.com/office/officeart/2005/8/layout/target3"/>
    <dgm:cxn modelId="{6167F5FA-F8D8-4C86-B80B-1ED26DA6030E}" type="presOf" srcId="{8C65CF9A-CEB0-40DB-ADBA-16AEBDD66711}" destId="{41D18CE5-5CF7-4AE2-9E0B-FEE16694AE90}" srcOrd="0" destOrd="0" presId="urn:microsoft.com/office/officeart/2005/8/layout/target3"/>
    <dgm:cxn modelId="{DFDFE46F-F205-47A9-B491-1FB3F717CEF2}" type="presParOf" srcId="{2141E2C4-5F77-4059-88CE-C7D4B47843F1}" destId="{593D46A1-8C51-42B1-9964-2FDBB94B10EE}" srcOrd="0" destOrd="0" presId="urn:microsoft.com/office/officeart/2005/8/layout/target3"/>
    <dgm:cxn modelId="{7CAAB4C7-F9FC-4F7A-BCDF-6AEBD6D66B54}" type="presParOf" srcId="{2141E2C4-5F77-4059-88CE-C7D4B47843F1}" destId="{DFF50400-305D-4A43-A7C9-A55950E5DEB2}" srcOrd="1" destOrd="0" presId="urn:microsoft.com/office/officeart/2005/8/layout/target3"/>
    <dgm:cxn modelId="{380D66C4-B674-4DB5-8CBA-765B1BD53403}" type="presParOf" srcId="{2141E2C4-5F77-4059-88CE-C7D4B47843F1}" destId="{41D18CE5-5CF7-4AE2-9E0B-FEE16694AE90}" srcOrd="2" destOrd="0" presId="urn:microsoft.com/office/officeart/2005/8/layout/target3"/>
    <dgm:cxn modelId="{20DBFC35-EBA8-48FF-B9AC-136249E5FB06}" type="presParOf" srcId="{2141E2C4-5F77-4059-88CE-C7D4B47843F1}" destId="{A90154C3-B065-45BE-B552-781B431B340F}" srcOrd="3" destOrd="0" presId="urn:microsoft.com/office/officeart/2005/8/layout/target3"/>
  </dgm:cxnLst>
  <dgm:bg/>
  <dgm:whole/>
  <dgm:extLst>
    <a:ext uri="http://schemas.microsoft.com/office/drawing/2008/diagram">
      <dsp:dataModelExt xmlns:dsp="http://schemas.microsoft.com/office/drawing/2008/diagram" relId="rId4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221482-748C-4B4E-9812-CB456167987C}"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25F5B6AC-614B-48A8-9D6B-0955998A0CF5}">
      <dgm:prSet/>
      <dgm:spPr/>
      <dgm:t>
        <a:bodyPr/>
        <a:lstStyle/>
        <a:p>
          <a:r>
            <a:rPr lang="pt-PT"/>
            <a:t>Expanding to more countries</a:t>
          </a:r>
          <a:endParaRPr lang="en-GB"/>
        </a:p>
      </dgm:t>
    </dgm:pt>
    <dgm:pt modelId="{157D7DA2-0A74-443F-99EB-A090B1A30815}" type="parTrans" cxnId="{3DB8B2E1-9EFB-4D11-995C-13B8E29D5237}">
      <dgm:prSet/>
      <dgm:spPr/>
      <dgm:t>
        <a:bodyPr/>
        <a:lstStyle/>
        <a:p>
          <a:endParaRPr lang="en-GB"/>
        </a:p>
      </dgm:t>
    </dgm:pt>
    <dgm:pt modelId="{A7639E23-DD11-43D7-9365-D2E91EE545F5}" type="sibTrans" cxnId="{3DB8B2E1-9EFB-4D11-995C-13B8E29D5237}">
      <dgm:prSet/>
      <dgm:spPr/>
      <dgm:t>
        <a:bodyPr/>
        <a:lstStyle/>
        <a:p>
          <a:endParaRPr lang="en-GB"/>
        </a:p>
      </dgm:t>
    </dgm:pt>
    <dgm:pt modelId="{616285DF-4AC0-498C-A70E-4B04E59C363F}" type="pres">
      <dgm:prSet presAssocID="{D2221482-748C-4B4E-9812-CB456167987C}" presName="Name0" presStyleCnt="0">
        <dgm:presLayoutVars>
          <dgm:chMax val="7"/>
          <dgm:dir/>
          <dgm:animLvl val="lvl"/>
          <dgm:resizeHandles val="exact"/>
        </dgm:presLayoutVars>
      </dgm:prSet>
      <dgm:spPr/>
    </dgm:pt>
    <dgm:pt modelId="{64414E3E-64C0-411B-B225-6D149FCF53DC}" type="pres">
      <dgm:prSet presAssocID="{25F5B6AC-614B-48A8-9D6B-0955998A0CF5}" presName="circle1" presStyleLbl="node1" presStyleIdx="0" presStyleCnt="1"/>
      <dgm:spPr/>
    </dgm:pt>
    <dgm:pt modelId="{1D7C8A12-B3D8-40A1-80B9-818E106F2750}" type="pres">
      <dgm:prSet presAssocID="{25F5B6AC-614B-48A8-9D6B-0955998A0CF5}" presName="space" presStyleCnt="0"/>
      <dgm:spPr/>
    </dgm:pt>
    <dgm:pt modelId="{29DA7F00-1CE5-4D7A-8E8B-56059E54B46B}" type="pres">
      <dgm:prSet presAssocID="{25F5B6AC-614B-48A8-9D6B-0955998A0CF5}" presName="rect1" presStyleLbl="alignAcc1" presStyleIdx="0" presStyleCnt="1"/>
      <dgm:spPr/>
    </dgm:pt>
    <dgm:pt modelId="{F109B894-85BD-428F-AD39-CECF0ED276C9}" type="pres">
      <dgm:prSet presAssocID="{25F5B6AC-614B-48A8-9D6B-0955998A0CF5}" presName="rect1ParTxNoCh" presStyleLbl="alignAcc1" presStyleIdx="0" presStyleCnt="1">
        <dgm:presLayoutVars>
          <dgm:chMax val="1"/>
          <dgm:bulletEnabled val="1"/>
        </dgm:presLayoutVars>
      </dgm:prSet>
      <dgm:spPr/>
    </dgm:pt>
  </dgm:ptLst>
  <dgm:cxnLst>
    <dgm:cxn modelId="{AAE01DBE-6D13-40A9-B2DD-AE1DE9914212}" type="presOf" srcId="{25F5B6AC-614B-48A8-9D6B-0955998A0CF5}" destId="{29DA7F00-1CE5-4D7A-8E8B-56059E54B46B}" srcOrd="0" destOrd="0" presId="urn:microsoft.com/office/officeart/2005/8/layout/target3"/>
    <dgm:cxn modelId="{3DB8B2E1-9EFB-4D11-995C-13B8E29D5237}" srcId="{D2221482-748C-4B4E-9812-CB456167987C}" destId="{25F5B6AC-614B-48A8-9D6B-0955998A0CF5}" srcOrd="0" destOrd="0" parTransId="{157D7DA2-0A74-443F-99EB-A090B1A30815}" sibTransId="{A7639E23-DD11-43D7-9365-D2E91EE545F5}"/>
    <dgm:cxn modelId="{5123C0E4-F3E4-41ED-8B57-F8448DFD5693}" type="presOf" srcId="{25F5B6AC-614B-48A8-9D6B-0955998A0CF5}" destId="{F109B894-85BD-428F-AD39-CECF0ED276C9}" srcOrd="1" destOrd="0" presId="urn:microsoft.com/office/officeart/2005/8/layout/target3"/>
    <dgm:cxn modelId="{CC1CE2FF-C83B-46EF-A259-7BA67E116559}" type="presOf" srcId="{D2221482-748C-4B4E-9812-CB456167987C}" destId="{616285DF-4AC0-498C-A70E-4B04E59C363F}" srcOrd="0" destOrd="0" presId="urn:microsoft.com/office/officeart/2005/8/layout/target3"/>
    <dgm:cxn modelId="{25A17853-08CE-4EA6-B7A3-A430B4A6AB3B}" type="presParOf" srcId="{616285DF-4AC0-498C-A70E-4B04E59C363F}" destId="{64414E3E-64C0-411B-B225-6D149FCF53DC}" srcOrd="0" destOrd="0" presId="urn:microsoft.com/office/officeart/2005/8/layout/target3"/>
    <dgm:cxn modelId="{5C922709-15AE-43F3-968C-6CB5B46CF2EA}" type="presParOf" srcId="{616285DF-4AC0-498C-A70E-4B04E59C363F}" destId="{1D7C8A12-B3D8-40A1-80B9-818E106F2750}" srcOrd="1" destOrd="0" presId="urn:microsoft.com/office/officeart/2005/8/layout/target3"/>
    <dgm:cxn modelId="{59255976-095D-44F4-8068-89C65C3B36E2}" type="presParOf" srcId="{616285DF-4AC0-498C-A70E-4B04E59C363F}" destId="{29DA7F00-1CE5-4D7A-8E8B-56059E54B46B}" srcOrd="2" destOrd="0" presId="urn:microsoft.com/office/officeart/2005/8/layout/target3"/>
    <dgm:cxn modelId="{7D50EAAB-4982-49E6-BA2B-2453F59F4DF0}" type="presParOf" srcId="{616285DF-4AC0-498C-A70E-4B04E59C363F}" destId="{F109B894-85BD-428F-AD39-CECF0ED276C9}" srcOrd="3" destOrd="0" presId="urn:microsoft.com/office/officeart/2005/8/layout/target3"/>
  </dgm:cxnLst>
  <dgm:bg/>
  <dgm:whole/>
  <dgm:extLst>
    <a:ext uri="http://schemas.microsoft.com/office/drawing/2008/diagram">
      <dsp:dataModelExt xmlns:dsp="http://schemas.microsoft.com/office/drawing/2008/diagram" relId="rId5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C8AB4B-F951-4EC8-87E1-C676BA77659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90E2C261-938F-4CD6-8123-B554E060D282}">
      <dgm:prSet/>
      <dgm:spPr/>
      <dgm:t>
        <a:bodyPr/>
        <a:lstStyle/>
        <a:p>
          <a:r>
            <a:rPr lang="en-GB" dirty="0"/>
            <a:t>The AI Migration Assistant is more than just a tool—it's a solution designed to empower people as they embark on their migration journeys. Whether it’s finding housing, understanding visa requirements, or accessing Points of Interest, the app brings all essential information into one place, making migration simpler and more manageable.</a:t>
          </a:r>
        </a:p>
      </dgm:t>
    </dgm:pt>
    <dgm:pt modelId="{5E1BB397-55FC-4551-A4DC-947B967C617C}" type="parTrans" cxnId="{F6AD1387-069B-4719-85CF-E7B5BF0681BB}">
      <dgm:prSet/>
      <dgm:spPr/>
      <dgm:t>
        <a:bodyPr/>
        <a:lstStyle/>
        <a:p>
          <a:endParaRPr lang="en-GB"/>
        </a:p>
      </dgm:t>
    </dgm:pt>
    <dgm:pt modelId="{35F9BDD6-5708-4793-95D9-55D17754B7E0}" type="sibTrans" cxnId="{F6AD1387-069B-4719-85CF-E7B5BF0681BB}">
      <dgm:prSet/>
      <dgm:spPr/>
      <dgm:t>
        <a:bodyPr/>
        <a:lstStyle/>
        <a:p>
          <a:endParaRPr lang="en-GB"/>
        </a:p>
      </dgm:t>
    </dgm:pt>
    <dgm:pt modelId="{AF335B53-B396-483D-A49B-0D0695382C97}" type="pres">
      <dgm:prSet presAssocID="{8AC8AB4B-F951-4EC8-87E1-C676BA77659D}" presName="cycle" presStyleCnt="0">
        <dgm:presLayoutVars>
          <dgm:dir/>
          <dgm:resizeHandles val="exact"/>
        </dgm:presLayoutVars>
      </dgm:prSet>
      <dgm:spPr/>
    </dgm:pt>
    <dgm:pt modelId="{11B14C1B-8D07-4BAD-8B58-6B5831AD53A7}" type="pres">
      <dgm:prSet presAssocID="{90E2C261-938F-4CD6-8123-B554E060D282}" presName="node" presStyleLbl="node1" presStyleIdx="0" presStyleCnt="1" custScaleX="101368" custRadScaleRad="106008" custRadScaleInc="1134">
        <dgm:presLayoutVars>
          <dgm:bulletEnabled val="1"/>
        </dgm:presLayoutVars>
      </dgm:prSet>
      <dgm:spPr/>
    </dgm:pt>
  </dgm:ptLst>
  <dgm:cxnLst>
    <dgm:cxn modelId="{F6AD1387-069B-4719-85CF-E7B5BF0681BB}" srcId="{8AC8AB4B-F951-4EC8-87E1-C676BA77659D}" destId="{90E2C261-938F-4CD6-8123-B554E060D282}" srcOrd="0" destOrd="0" parTransId="{5E1BB397-55FC-4551-A4DC-947B967C617C}" sibTransId="{35F9BDD6-5708-4793-95D9-55D17754B7E0}"/>
    <dgm:cxn modelId="{AFE5AEA1-1BDE-42C9-8F2E-D5B22AD3A3A5}" type="presOf" srcId="{90E2C261-938F-4CD6-8123-B554E060D282}" destId="{11B14C1B-8D07-4BAD-8B58-6B5831AD53A7}" srcOrd="0" destOrd="0" presId="urn:microsoft.com/office/officeart/2005/8/layout/cycle2"/>
    <dgm:cxn modelId="{0100A3DF-B1B2-4F26-8175-8A05B9617A93}" type="presOf" srcId="{8AC8AB4B-F951-4EC8-87E1-C676BA77659D}" destId="{AF335B53-B396-483D-A49B-0D0695382C97}" srcOrd="0" destOrd="0" presId="urn:microsoft.com/office/officeart/2005/8/layout/cycle2"/>
    <dgm:cxn modelId="{BAFF44E5-AD6B-41B2-9EF7-04B942AF3163}" type="presParOf" srcId="{AF335B53-B396-483D-A49B-0D0695382C97}" destId="{11B14C1B-8D07-4BAD-8B58-6B5831AD53A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1E1146-2CA3-48F3-8AC9-FF915ADB1D0D}" type="doc">
      <dgm:prSet loTypeId="urn:microsoft.com/office/officeart/2005/8/layout/cycle2" loCatId="cycle" qsTypeId="urn:microsoft.com/office/officeart/2005/8/quickstyle/simple1" qsCatId="simple" csTypeId="urn:microsoft.com/office/officeart/2005/8/colors/colorful2" csCatId="colorful"/>
      <dgm:spPr/>
      <dgm:t>
        <a:bodyPr/>
        <a:lstStyle/>
        <a:p>
          <a:endParaRPr lang="en-GB"/>
        </a:p>
      </dgm:t>
    </dgm:pt>
    <dgm:pt modelId="{EF4E8348-B4E5-4D0F-8C6A-6A3218CB3DEC}">
      <dgm:prSet/>
      <dgm:spPr/>
      <dgm:t>
        <a:bodyPr/>
        <a:lstStyle/>
        <a:p>
          <a:r>
            <a:rPr lang="en-GB" dirty="0"/>
            <a:t>Our future vision is to grow beyond Portugal and expand this tool to assist migrants worldwide. The ultimate goal is to simplify migration for millions, ensuring that people have the confidence and support they need every step of the way.</a:t>
          </a:r>
        </a:p>
      </dgm:t>
    </dgm:pt>
    <dgm:pt modelId="{56985041-9CE8-4899-A292-7676090D8457}" type="parTrans" cxnId="{BBCB1DAA-EDEE-49F6-840A-5EF1F2B25AC6}">
      <dgm:prSet/>
      <dgm:spPr/>
      <dgm:t>
        <a:bodyPr/>
        <a:lstStyle/>
        <a:p>
          <a:endParaRPr lang="en-GB"/>
        </a:p>
      </dgm:t>
    </dgm:pt>
    <dgm:pt modelId="{AE3B2C99-3542-430F-9BEC-78754065A30E}" type="sibTrans" cxnId="{BBCB1DAA-EDEE-49F6-840A-5EF1F2B25AC6}">
      <dgm:prSet/>
      <dgm:spPr/>
      <dgm:t>
        <a:bodyPr/>
        <a:lstStyle/>
        <a:p>
          <a:endParaRPr lang="en-GB"/>
        </a:p>
      </dgm:t>
    </dgm:pt>
    <dgm:pt modelId="{3A9CF881-BEA0-4F3F-ABD3-8E006A441C10}" type="pres">
      <dgm:prSet presAssocID="{0C1E1146-2CA3-48F3-8AC9-FF915ADB1D0D}" presName="cycle" presStyleCnt="0">
        <dgm:presLayoutVars>
          <dgm:dir/>
          <dgm:resizeHandles val="exact"/>
        </dgm:presLayoutVars>
      </dgm:prSet>
      <dgm:spPr/>
    </dgm:pt>
    <dgm:pt modelId="{26106B7E-DD88-408F-8D6E-EF99E4A6BF27}" type="pres">
      <dgm:prSet presAssocID="{EF4E8348-B4E5-4D0F-8C6A-6A3218CB3DEC}" presName="node" presStyleLbl="node1" presStyleIdx="0" presStyleCnt="1" custRadScaleRad="125803" custRadScaleInc="-107">
        <dgm:presLayoutVars>
          <dgm:bulletEnabled val="1"/>
        </dgm:presLayoutVars>
      </dgm:prSet>
      <dgm:spPr/>
    </dgm:pt>
  </dgm:ptLst>
  <dgm:cxnLst>
    <dgm:cxn modelId="{B4E5A730-C31A-4AC5-9F33-A7C668DAD7EB}" type="presOf" srcId="{0C1E1146-2CA3-48F3-8AC9-FF915ADB1D0D}" destId="{3A9CF881-BEA0-4F3F-ABD3-8E006A441C10}" srcOrd="0" destOrd="0" presId="urn:microsoft.com/office/officeart/2005/8/layout/cycle2"/>
    <dgm:cxn modelId="{AE238231-036C-4A56-8C8A-0B7511632950}" type="presOf" srcId="{EF4E8348-B4E5-4D0F-8C6A-6A3218CB3DEC}" destId="{26106B7E-DD88-408F-8D6E-EF99E4A6BF27}" srcOrd="0" destOrd="0" presId="urn:microsoft.com/office/officeart/2005/8/layout/cycle2"/>
    <dgm:cxn modelId="{BBCB1DAA-EDEE-49F6-840A-5EF1F2B25AC6}" srcId="{0C1E1146-2CA3-48F3-8AC9-FF915ADB1D0D}" destId="{EF4E8348-B4E5-4D0F-8C6A-6A3218CB3DEC}" srcOrd="0" destOrd="0" parTransId="{56985041-9CE8-4899-A292-7676090D8457}" sibTransId="{AE3B2C99-3542-430F-9BEC-78754065A30E}"/>
    <dgm:cxn modelId="{17337C9C-536D-4C7B-86DC-070C0EF25978}" type="presParOf" srcId="{3A9CF881-BEA0-4F3F-ABD3-8E006A441C10}" destId="{26106B7E-DD88-408F-8D6E-EF99E4A6BF27}"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FAF1E3-9A9D-4AD0-BBCD-D0F9C2E2D7CF}" type="doc">
      <dgm:prSet loTypeId="urn:microsoft.com/office/officeart/2005/8/layout/cycle2" loCatId="cycle" qsTypeId="urn:microsoft.com/office/officeart/2005/8/quickstyle/simple1" qsCatId="simple" csTypeId="urn:microsoft.com/office/officeart/2005/8/colors/colorful5" csCatId="colorful"/>
      <dgm:spPr/>
      <dgm:t>
        <a:bodyPr/>
        <a:lstStyle/>
        <a:p>
          <a:endParaRPr lang="en-GB"/>
        </a:p>
      </dgm:t>
    </dgm:pt>
    <dgm:pt modelId="{87794961-4E72-4AE2-8063-002D56B97275}">
      <dgm:prSet/>
      <dgm:spPr/>
      <dgm:t>
        <a:bodyPr/>
        <a:lstStyle/>
        <a:p>
          <a:pPr algn="ctr"/>
          <a:r>
            <a:rPr lang="en-US" b="1" dirty="0"/>
            <a:t>Bringing it all together</a:t>
          </a:r>
          <a:endParaRPr lang="en-GB" dirty="0"/>
        </a:p>
      </dgm:t>
    </dgm:pt>
    <dgm:pt modelId="{3A90DBA1-8E38-42E6-AFBB-3B3B6B1092EA}" type="parTrans" cxnId="{4CF8D729-8A8E-45EF-B595-048410CD223A}">
      <dgm:prSet/>
      <dgm:spPr/>
      <dgm:t>
        <a:bodyPr/>
        <a:lstStyle/>
        <a:p>
          <a:pPr algn="ctr"/>
          <a:endParaRPr lang="en-GB"/>
        </a:p>
      </dgm:t>
    </dgm:pt>
    <dgm:pt modelId="{056BC53F-4238-49D4-A26F-FC728D6A5BB9}" type="sibTrans" cxnId="{4CF8D729-8A8E-45EF-B595-048410CD223A}">
      <dgm:prSet/>
      <dgm:spPr/>
      <dgm:t>
        <a:bodyPr/>
        <a:lstStyle/>
        <a:p>
          <a:pPr algn="ctr"/>
          <a:endParaRPr lang="en-GB"/>
        </a:p>
      </dgm:t>
    </dgm:pt>
    <dgm:pt modelId="{AF388E1E-7628-40BA-BA53-AE630799A3C1}" type="pres">
      <dgm:prSet presAssocID="{2BFAF1E3-9A9D-4AD0-BBCD-D0F9C2E2D7CF}" presName="cycle" presStyleCnt="0">
        <dgm:presLayoutVars>
          <dgm:dir/>
          <dgm:resizeHandles val="exact"/>
        </dgm:presLayoutVars>
      </dgm:prSet>
      <dgm:spPr/>
    </dgm:pt>
    <dgm:pt modelId="{3FEEA45F-9DA5-49A7-BEC7-48320C6D074D}" type="pres">
      <dgm:prSet presAssocID="{87794961-4E72-4AE2-8063-002D56B97275}" presName="node" presStyleLbl="node1" presStyleIdx="0" presStyleCnt="1">
        <dgm:presLayoutVars>
          <dgm:bulletEnabled val="1"/>
        </dgm:presLayoutVars>
      </dgm:prSet>
      <dgm:spPr/>
    </dgm:pt>
  </dgm:ptLst>
  <dgm:cxnLst>
    <dgm:cxn modelId="{4CF8D729-8A8E-45EF-B595-048410CD223A}" srcId="{2BFAF1E3-9A9D-4AD0-BBCD-D0F9C2E2D7CF}" destId="{87794961-4E72-4AE2-8063-002D56B97275}" srcOrd="0" destOrd="0" parTransId="{3A90DBA1-8E38-42E6-AFBB-3B3B6B1092EA}" sibTransId="{056BC53F-4238-49D4-A26F-FC728D6A5BB9}"/>
    <dgm:cxn modelId="{A52A8286-7BCE-465E-93BB-B64BE595372E}" type="presOf" srcId="{2BFAF1E3-9A9D-4AD0-BBCD-D0F9C2E2D7CF}" destId="{AF388E1E-7628-40BA-BA53-AE630799A3C1}" srcOrd="0" destOrd="0" presId="urn:microsoft.com/office/officeart/2005/8/layout/cycle2"/>
    <dgm:cxn modelId="{11A3F4F7-BD4C-4979-BE6E-77AC0A623878}" type="presOf" srcId="{87794961-4E72-4AE2-8063-002D56B97275}" destId="{3FEEA45F-9DA5-49A7-BEC7-48320C6D074D}" srcOrd="0" destOrd="0" presId="urn:microsoft.com/office/officeart/2005/8/layout/cycle2"/>
    <dgm:cxn modelId="{09E4F619-09E1-4DD1-8122-306F7BC13A41}" type="presParOf" srcId="{AF388E1E-7628-40BA-BA53-AE630799A3C1}" destId="{3FEEA45F-9DA5-49A7-BEC7-48320C6D074D}" srcOrd="0" destOrd="0" presId="urn:microsoft.com/office/officeart/2005/8/layout/cycle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4987E-BF4E-4F7B-A31B-B3837BA2CB57}"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B2ABC0C-0CAC-4FE4-89A6-0AF15E9E5CB4}">
      <dgm:prSet/>
      <dgm:spPr/>
      <dgm:t>
        <a:bodyPr/>
        <a:lstStyle/>
        <a:p>
          <a:pPr algn="l">
            <a:lnSpc>
              <a:spcPct val="100000"/>
            </a:lnSpc>
          </a:pPr>
          <a:r>
            <a:rPr lang="en-GB" dirty="0"/>
            <a:t>Building the AI Migration Assistant has been an iterative and challenging journey. It all started with the chatbot, the heart of the assistant, which proved to be the most difficult part of the development process. I spent three weeks trying to achieve satisfying results. Initially, the bot was designed to rely on simple keyword searches, which yielded mixed results.</a:t>
          </a:r>
          <a:endParaRPr lang="en-US" dirty="0"/>
        </a:p>
      </dgm:t>
    </dgm:pt>
    <dgm:pt modelId="{16EA9C32-31C3-48DA-BD8A-623670836AB9}" type="parTrans" cxnId="{F6BFD2F9-6504-4901-B102-A1011D2ED54D}">
      <dgm:prSet/>
      <dgm:spPr/>
      <dgm:t>
        <a:bodyPr/>
        <a:lstStyle/>
        <a:p>
          <a:endParaRPr lang="en-US"/>
        </a:p>
      </dgm:t>
    </dgm:pt>
    <dgm:pt modelId="{E281EA67-F27B-4941-A674-43D12B13770A}" type="sibTrans" cxnId="{F6BFD2F9-6504-4901-B102-A1011D2ED54D}">
      <dgm:prSet/>
      <dgm:spPr/>
      <dgm:t>
        <a:bodyPr/>
        <a:lstStyle/>
        <a:p>
          <a:pPr>
            <a:lnSpc>
              <a:spcPct val="100000"/>
            </a:lnSpc>
          </a:pPr>
          <a:endParaRPr lang="en-US"/>
        </a:p>
      </dgm:t>
    </dgm:pt>
    <dgm:pt modelId="{CE4B8474-25C0-456F-9324-C5CDCB798AEC}">
      <dgm:prSet/>
      <dgm:spPr/>
      <dgm:t>
        <a:bodyPr/>
        <a:lstStyle/>
        <a:p>
          <a:pPr>
            <a:lnSpc>
              <a:spcPct val="100000"/>
            </a:lnSpc>
          </a:pPr>
          <a:r>
            <a:rPr lang="en-GB"/>
            <a:t>As I progressed, I experimented with different techniques—first attempting to incorporate BERT embeddings, and then turning to GPT to generate more natural responses. After much trial and error, I found the right balance by combining OpenAI’s embeddings with GPT’s capabilities to give the bot a natural, conversational tone while ensuring it was trained on my knowledge base.</a:t>
          </a:r>
          <a:endParaRPr lang="en-US" dirty="0"/>
        </a:p>
      </dgm:t>
    </dgm:pt>
    <dgm:pt modelId="{C427FCAF-4AE9-4500-A0F3-3C3BB7B1364B}" type="parTrans" cxnId="{C4E5712C-856C-4312-83DD-A3B5A33E5DEE}">
      <dgm:prSet/>
      <dgm:spPr/>
      <dgm:t>
        <a:bodyPr/>
        <a:lstStyle/>
        <a:p>
          <a:endParaRPr lang="en-US"/>
        </a:p>
      </dgm:t>
    </dgm:pt>
    <dgm:pt modelId="{CBB76FE8-654F-4DCC-838B-89AE9AB4C7EA}" type="sibTrans" cxnId="{C4E5712C-856C-4312-83DD-A3B5A33E5DEE}">
      <dgm:prSet/>
      <dgm:spPr/>
      <dgm:t>
        <a:bodyPr/>
        <a:lstStyle/>
        <a:p>
          <a:pPr>
            <a:lnSpc>
              <a:spcPct val="100000"/>
            </a:lnSpc>
          </a:pPr>
          <a:endParaRPr lang="en-US"/>
        </a:p>
      </dgm:t>
    </dgm:pt>
    <dgm:pt modelId="{0DD4D0A3-9BE4-4540-909C-461E40FAF7D4}">
      <dgm:prSet/>
      <dgm:spPr/>
      <dgm:t>
        <a:bodyPr/>
        <a:lstStyle/>
        <a:p>
          <a:pPr>
            <a:lnSpc>
              <a:spcPct val="100000"/>
            </a:lnSpc>
          </a:pPr>
          <a:r>
            <a:rPr lang="en-GB"/>
            <a:t>After successfully developing the bot, I used the last week of the project to build the other features. I integrated the Idealista API for housing listings, implemented Google Maps for location data, and designed the Points of Interest map. The final product was the culmination of weeks of intensive problem-solving, integration, and refinement.</a:t>
          </a:r>
          <a:endParaRPr lang="en-US"/>
        </a:p>
      </dgm:t>
    </dgm:pt>
    <dgm:pt modelId="{F9088977-93E5-4218-951A-3124A7B942D0}" type="parTrans" cxnId="{826CF793-6802-412C-880D-3AEB93438E4D}">
      <dgm:prSet/>
      <dgm:spPr/>
      <dgm:t>
        <a:bodyPr/>
        <a:lstStyle/>
        <a:p>
          <a:endParaRPr lang="en-US"/>
        </a:p>
      </dgm:t>
    </dgm:pt>
    <dgm:pt modelId="{7C022D94-B5FB-4284-9B78-60FC47C83E9D}" type="sibTrans" cxnId="{826CF793-6802-412C-880D-3AEB93438E4D}">
      <dgm:prSet/>
      <dgm:spPr/>
      <dgm:t>
        <a:bodyPr/>
        <a:lstStyle/>
        <a:p>
          <a:endParaRPr lang="en-US"/>
        </a:p>
      </dgm:t>
    </dgm:pt>
    <dgm:pt modelId="{21F0B6E2-9C2A-4D32-9E50-70E2A6292A4B}" type="pres">
      <dgm:prSet presAssocID="{EA64987E-BF4E-4F7B-A31B-B3837BA2CB57}" presName="root" presStyleCnt="0">
        <dgm:presLayoutVars>
          <dgm:dir/>
          <dgm:resizeHandles val="exact"/>
        </dgm:presLayoutVars>
      </dgm:prSet>
      <dgm:spPr/>
    </dgm:pt>
    <dgm:pt modelId="{2E3107EE-6692-495F-B695-0493DA743A71}" type="pres">
      <dgm:prSet presAssocID="{EA64987E-BF4E-4F7B-A31B-B3837BA2CB57}" presName="container" presStyleCnt="0">
        <dgm:presLayoutVars>
          <dgm:dir/>
          <dgm:resizeHandles val="exact"/>
        </dgm:presLayoutVars>
      </dgm:prSet>
      <dgm:spPr/>
    </dgm:pt>
    <dgm:pt modelId="{78EC5C0A-1A51-48E0-BC28-D8BEDF183594}" type="pres">
      <dgm:prSet presAssocID="{1B2ABC0C-0CAC-4FE4-89A6-0AF15E9E5CB4}" presName="compNode" presStyleCnt="0"/>
      <dgm:spPr/>
    </dgm:pt>
    <dgm:pt modelId="{F8985207-45D9-4770-A324-7540026B83E9}" type="pres">
      <dgm:prSet presAssocID="{1B2ABC0C-0CAC-4FE4-89A6-0AF15E9E5CB4}" presName="iconBgRect" presStyleLbl="bgShp" presStyleIdx="0" presStyleCnt="3"/>
      <dgm:spPr/>
    </dgm:pt>
    <dgm:pt modelId="{D525FA5D-2A97-4E91-ACB8-BADC6C3EA11C}" type="pres">
      <dgm:prSet presAssocID="{1B2ABC0C-0CAC-4FE4-89A6-0AF15E9E5C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60E6B557-8B1A-44EA-89F9-FA2658C52574}" type="pres">
      <dgm:prSet presAssocID="{1B2ABC0C-0CAC-4FE4-89A6-0AF15E9E5CB4}" presName="spaceRect" presStyleCnt="0"/>
      <dgm:spPr/>
    </dgm:pt>
    <dgm:pt modelId="{068AC3D9-C009-4B53-ABC9-00D5F21603CA}" type="pres">
      <dgm:prSet presAssocID="{1B2ABC0C-0CAC-4FE4-89A6-0AF15E9E5CB4}" presName="textRect" presStyleLbl="revTx" presStyleIdx="0" presStyleCnt="3">
        <dgm:presLayoutVars>
          <dgm:chMax val="1"/>
          <dgm:chPref val="1"/>
        </dgm:presLayoutVars>
      </dgm:prSet>
      <dgm:spPr/>
    </dgm:pt>
    <dgm:pt modelId="{042FD67C-68D1-4D3F-874C-6AE377A9F727}" type="pres">
      <dgm:prSet presAssocID="{E281EA67-F27B-4941-A674-43D12B13770A}" presName="sibTrans" presStyleLbl="sibTrans2D1" presStyleIdx="0" presStyleCnt="0"/>
      <dgm:spPr/>
    </dgm:pt>
    <dgm:pt modelId="{682698F9-A359-4961-992E-ABCE109625C3}" type="pres">
      <dgm:prSet presAssocID="{CE4B8474-25C0-456F-9324-C5CDCB798AEC}" presName="compNode" presStyleCnt="0"/>
      <dgm:spPr/>
    </dgm:pt>
    <dgm:pt modelId="{FDA647D7-2768-495A-93CB-93D4BCB28DBC}" type="pres">
      <dgm:prSet presAssocID="{CE4B8474-25C0-456F-9324-C5CDCB798AEC}" presName="iconBgRect" presStyleLbl="bgShp" presStyleIdx="1" presStyleCnt="3"/>
      <dgm:spPr/>
    </dgm:pt>
    <dgm:pt modelId="{998A0A3A-1287-44BE-BBAF-F0809C3454B1}" type="pres">
      <dgm:prSet presAssocID="{CE4B8474-25C0-456F-9324-C5CDCB798A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BC76323C-931F-4667-8B74-F329AA8E2183}" type="pres">
      <dgm:prSet presAssocID="{CE4B8474-25C0-456F-9324-C5CDCB798AEC}" presName="spaceRect" presStyleCnt="0"/>
      <dgm:spPr/>
    </dgm:pt>
    <dgm:pt modelId="{AD5D2A11-E5EB-4DCD-A2BB-E333E649BE34}" type="pres">
      <dgm:prSet presAssocID="{CE4B8474-25C0-456F-9324-C5CDCB798AEC}" presName="textRect" presStyleLbl="revTx" presStyleIdx="1" presStyleCnt="3">
        <dgm:presLayoutVars>
          <dgm:chMax val="1"/>
          <dgm:chPref val="1"/>
        </dgm:presLayoutVars>
      </dgm:prSet>
      <dgm:spPr/>
    </dgm:pt>
    <dgm:pt modelId="{915E41B5-587D-40A8-931B-42EA5326D858}" type="pres">
      <dgm:prSet presAssocID="{CBB76FE8-654F-4DCC-838B-89AE9AB4C7EA}" presName="sibTrans" presStyleLbl="sibTrans2D1" presStyleIdx="0" presStyleCnt="0"/>
      <dgm:spPr/>
    </dgm:pt>
    <dgm:pt modelId="{32FDF23A-15B5-457F-9B17-7606E78A6DC8}" type="pres">
      <dgm:prSet presAssocID="{0DD4D0A3-9BE4-4540-909C-461E40FAF7D4}" presName="compNode" presStyleCnt="0"/>
      <dgm:spPr/>
    </dgm:pt>
    <dgm:pt modelId="{EA9C79F0-24AB-4411-8CD8-DF8438814390}" type="pres">
      <dgm:prSet presAssocID="{0DD4D0A3-9BE4-4540-909C-461E40FAF7D4}" presName="iconBgRect" presStyleLbl="bgShp" presStyleIdx="2" presStyleCnt="3"/>
      <dgm:spPr/>
    </dgm:pt>
    <dgm:pt modelId="{A124C671-860E-4889-A13A-DC52ADB68FCD}" type="pres">
      <dgm:prSet presAssocID="{0DD4D0A3-9BE4-4540-909C-461E40FAF7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9B28734-18E6-486D-8E36-489403D00EFC}" type="pres">
      <dgm:prSet presAssocID="{0DD4D0A3-9BE4-4540-909C-461E40FAF7D4}" presName="spaceRect" presStyleCnt="0"/>
      <dgm:spPr/>
    </dgm:pt>
    <dgm:pt modelId="{F2FF0E3C-D5D7-446F-A1F4-E3B159B58904}" type="pres">
      <dgm:prSet presAssocID="{0DD4D0A3-9BE4-4540-909C-461E40FAF7D4}" presName="textRect" presStyleLbl="revTx" presStyleIdx="2" presStyleCnt="3">
        <dgm:presLayoutVars>
          <dgm:chMax val="1"/>
          <dgm:chPref val="1"/>
        </dgm:presLayoutVars>
      </dgm:prSet>
      <dgm:spPr/>
    </dgm:pt>
  </dgm:ptLst>
  <dgm:cxnLst>
    <dgm:cxn modelId="{C4E5712C-856C-4312-83DD-A3B5A33E5DEE}" srcId="{EA64987E-BF4E-4F7B-A31B-B3837BA2CB57}" destId="{CE4B8474-25C0-456F-9324-C5CDCB798AEC}" srcOrd="1" destOrd="0" parTransId="{C427FCAF-4AE9-4500-A0F3-3C3BB7B1364B}" sibTransId="{CBB76FE8-654F-4DCC-838B-89AE9AB4C7EA}"/>
    <dgm:cxn modelId="{F98B886B-82E7-4E1B-9069-E4AFE8006162}" type="presOf" srcId="{CE4B8474-25C0-456F-9324-C5CDCB798AEC}" destId="{AD5D2A11-E5EB-4DCD-A2BB-E333E649BE34}" srcOrd="0" destOrd="0" presId="urn:microsoft.com/office/officeart/2018/2/layout/IconCircleList"/>
    <dgm:cxn modelId="{6BA1B053-C547-46E4-B235-F8988E9C9F62}" type="presOf" srcId="{1B2ABC0C-0CAC-4FE4-89A6-0AF15E9E5CB4}" destId="{068AC3D9-C009-4B53-ABC9-00D5F21603CA}" srcOrd="0" destOrd="0" presId="urn:microsoft.com/office/officeart/2018/2/layout/IconCircleList"/>
    <dgm:cxn modelId="{44463192-DE40-4517-902E-D43C99C5D0BB}" type="presOf" srcId="{CBB76FE8-654F-4DCC-838B-89AE9AB4C7EA}" destId="{915E41B5-587D-40A8-931B-42EA5326D858}" srcOrd="0" destOrd="0" presId="urn:microsoft.com/office/officeart/2018/2/layout/IconCircleList"/>
    <dgm:cxn modelId="{826CF793-6802-412C-880D-3AEB93438E4D}" srcId="{EA64987E-BF4E-4F7B-A31B-B3837BA2CB57}" destId="{0DD4D0A3-9BE4-4540-909C-461E40FAF7D4}" srcOrd="2" destOrd="0" parTransId="{F9088977-93E5-4218-951A-3124A7B942D0}" sibTransId="{7C022D94-B5FB-4284-9B78-60FC47C83E9D}"/>
    <dgm:cxn modelId="{E5919799-7987-40C8-8A74-4291831F9068}" type="presOf" srcId="{EA64987E-BF4E-4F7B-A31B-B3837BA2CB57}" destId="{21F0B6E2-9C2A-4D32-9E50-70E2A6292A4B}" srcOrd="0" destOrd="0" presId="urn:microsoft.com/office/officeart/2018/2/layout/IconCircleList"/>
    <dgm:cxn modelId="{E797A5DF-8F35-4BEA-AED7-5BE428385CE6}" type="presOf" srcId="{E281EA67-F27B-4941-A674-43D12B13770A}" destId="{042FD67C-68D1-4D3F-874C-6AE377A9F727}" srcOrd="0" destOrd="0" presId="urn:microsoft.com/office/officeart/2018/2/layout/IconCircleList"/>
    <dgm:cxn modelId="{C71FF0F7-D34A-46EC-BC86-8071048A98FF}" type="presOf" srcId="{0DD4D0A3-9BE4-4540-909C-461E40FAF7D4}" destId="{F2FF0E3C-D5D7-446F-A1F4-E3B159B58904}" srcOrd="0" destOrd="0" presId="urn:microsoft.com/office/officeart/2018/2/layout/IconCircleList"/>
    <dgm:cxn modelId="{F6BFD2F9-6504-4901-B102-A1011D2ED54D}" srcId="{EA64987E-BF4E-4F7B-A31B-B3837BA2CB57}" destId="{1B2ABC0C-0CAC-4FE4-89A6-0AF15E9E5CB4}" srcOrd="0" destOrd="0" parTransId="{16EA9C32-31C3-48DA-BD8A-623670836AB9}" sibTransId="{E281EA67-F27B-4941-A674-43D12B13770A}"/>
    <dgm:cxn modelId="{AE0ED544-B299-415A-9856-6B9B6197D5F9}" type="presParOf" srcId="{21F0B6E2-9C2A-4D32-9E50-70E2A6292A4B}" destId="{2E3107EE-6692-495F-B695-0493DA743A71}" srcOrd="0" destOrd="0" presId="urn:microsoft.com/office/officeart/2018/2/layout/IconCircleList"/>
    <dgm:cxn modelId="{DCBB2DF9-BD55-48D9-ACC5-D20595158355}" type="presParOf" srcId="{2E3107EE-6692-495F-B695-0493DA743A71}" destId="{78EC5C0A-1A51-48E0-BC28-D8BEDF183594}" srcOrd="0" destOrd="0" presId="urn:microsoft.com/office/officeart/2018/2/layout/IconCircleList"/>
    <dgm:cxn modelId="{33494A25-60C5-4A13-BA9C-D28AE048B60D}" type="presParOf" srcId="{78EC5C0A-1A51-48E0-BC28-D8BEDF183594}" destId="{F8985207-45D9-4770-A324-7540026B83E9}" srcOrd="0" destOrd="0" presId="urn:microsoft.com/office/officeart/2018/2/layout/IconCircleList"/>
    <dgm:cxn modelId="{858BADA3-310D-4568-B806-CA33195A8022}" type="presParOf" srcId="{78EC5C0A-1A51-48E0-BC28-D8BEDF183594}" destId="{D525FA5D-2A97-4E91-ACB8-BADC6C3EA11C}" srcOrd="1" destOrd="0" presId="urn:microsoft.com/office/officeart/2018/2/layout/IconCircleList"/>
    <dgm:cxn modelId="{F03410CD-2443-4210-A9CF-625E3609DF0E}" type="presParOf" srcId="{78EC5C0A-1A51-48E0-BC28-D8BEDF183594}" destId="{60E6B557-8B1A-44EA-89F9-FA2658C52574}" srcOrd="2" destOrd="0" presId="urn:microsoft.com/office/officeart/2018/2/layout/IconCircleList"/>
    <dgm:cxn modelId="{92D02BD1-BE5E-4F6C-AB97-5A1DA1609F9A}" type="presParOf" srcId="{78EC5C0A-1A51-48E0-BC28-D8BEDF183594}" destId="{068AC3D9-C009-4B53-ABC9-00D5F21603CA}" srcOrd="3" destOrd="0" presId="urn:microsoft.com/office/officeart/2018/2/layout/IconCircleList"/>
    <dgm:cxn modelId="{7E508ECC-619C-4DD7-AC17-AE07409CBAF0}" type="presParOf" srcId="{2E3107EE-6692-495F-B695-0493DA743A71}" destId="{042FD67C-68D1-4D3F-874C-6AE377A9F727}" srcOrd="1" destOrd="0" presId="urn:microsoft.com/office/officeart/2018/2/layout/IconCircleList"/>
    <dgm:cxn modelId="{B11E77F9-2D3E-4E2C-8E0C-2FE0FEFC6AF1}" type="presParOf" srcId="{2E3107EE-6692-495F-B695-0493DA743A71}" destId="{682698F9-A359-4961-992E-ABCE109625C3}" srcOrd="2" destOrd="0" presId="urn:microsoft.com/office/officeart/2018/2/layout/IconCircleList"/>
    <dgm:cxn modelId="{0B6D3ABC-2AEB-4F21-8B6F-C3258B6894DA}" type="presParOf" srcId="{682698F9-A359-4961-992E-ABCE109625C3}" destId="{FDA647D7-2768-495A-93CB-93D4BCB28DBC}" srcOrd="0" destOrd="0" presId="urn:microsoft.com/office/officeart/2018/2/layout/IconCircleList"/>
    <dgm:cxn modelId="{07E719DF-6F4C-4AA2-A2A0-CEB9617D4E21}" type="presParOf" srcId="{682698F9-A359-4961-992E-ABCE109625C3}" destId="{998A0A3A-1287-44BE-BBAF-F0809C3454B1}" srcOrd="1" destOrd="0" presId="urn:microsoft.com/office/officeart/2018/2/layout/IconCircleList"/>
    <dgm:cxn modelId="{ECE1A786-A386-40A4-8507-4C63DC31D0E1}" type="presParOf" srcId="{682698F9-A359-4961-992E-ABCE109625C3}" destId="{BC76323C-931F-4667-8B74-F329AA8E2183}" srcOrd="2" destOrd="0" presId="urn:microsoft.com/office/officeart/2018/2/layout/IconCircleList"/>
    <dgm:cxn modelId="{2A0804FF-DCDF-43C1-A6E6-0A7D3B3D080B}" type="presParOf" srcId="{682698F9-A359-4961-992E-ABCE109625C3}" destId="{AD5D2A11-E5EB-4DCD-A2BB-E333E649BE34}" srcOrd="3" destOrd="0" presId="urn:microsoft.com/office/officeart/2018/2/layout/IconCircleList"/>
    <dgm:cxn modelId="{C9525D6D-3833-41C7-85DE-E649964AB853}" type="presParOf" srcId="{2E3107EE-6692-495F-B695-0493DA743A71}" destId="{915E41B5-587D-40A8-931B-42EA5326D858}" srcOrd="3" destOrd="0" presId="urn:microsoft.com/office/officeart/2018/2/layout/IconCircleList"/>
    <dgm:cxn modelId="{E1B29017-2D49-4928-8411-E372E2649C1E}" type="presParOf" srcId="{2E3107EE-6692-495F-B695-0493DA743A71}" destId="{32FDF23A-15B5-457F-9B17-7606E78A6DC8}" srcOrd="4" destOrd="0" presId="urn:microsoft.com/office/officeart/2018/2/layout/IconCircleList"/>
    <dgm:cxn modelId="{A51D3EFE-C42E-468F-93C3-10CAEE85F0EB}" type="presParOf" srcId="{32FDF23A-15B5-457F-9B17-7606E78A6DC8}" destId="{EA9C79F0-24AB-4411-8CD8-DF8438814390}" srcOrd="0" destOrd="0" presId="urn:microsoft.com/office/officeart/2018/2/layout/IconCircleList"/>
    <dgm:cxn modelId="{50CCC7A7-4DCC-465F-AAD8-AA5905ECB16C}" type="presParOf" srcId="{32FDF23A-15B5-457F-9B17-7606E78A6DC8}" destId="{A124C671-860E-4889-A13A-DC52ADB68FCD}" srcOrd="1" destOrd="0" presId="urn:microsoft.com/office/officeart/2018/2/layout/IconCircleList"/>
    <dgm:cxn modelId="{88491BFB-3404-4562-945E-79E55D88857D}" type="presParOf" srcId="{32FDF23A-15B5-457F-9B17-7606E78A6DC8}" destId="{29B28734-18E6-486D-8E36-489403D00EFC}" srcOrd="2" destOrd="0" presId="urn:microsoft.com/office/officeart/2018/2/layout/IconCircleList"/>
    <dgm:cxn modelId="{56C06316-273F-417D-BB7D-0661A8999954}" type="presParOf" srcId="{32FDF23A-15B5-457F-9B17-7606E78A6DC8}" destId="{F2FF0E3C-D5D7-446F-A1F4-E3B159B5890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E0DF91-EAFF-409E-A7B0-D272E6C9D9D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FFBE664F-21B5-4E08-B0C5-A2EB28BE3B0A}">
      <dgm:prSet/>
      <dgm:spPr/>
      <dgm:t>
        <a:bodyPr/>
        <a:lstStyle/>
        <a:p>
          <a:r>
            <a:rPr lang="en-GB"/>
            <a:t>One of the main challenges during development was creating a knowledge base for the chatbot that remains up-to-date. I currently manage this manually, but in the future, I aim to automate these updates, pulling from official sources across the web to keep the bot's information fresh and accurate.</a:t>
          </a:r>
        </a:p>
      </dgm:t>
    </dgm:pt>
    <dgm:pt modelId="{FE367FDC-B4AD-4A41-91DD-B05E2AF7EBEA}" type="parTrans" cxnId="{AD09D2D1-53DC-4365-B207-0D3D50D290F6}">
      <dgm:prSet/>
      <dgm:spPr/>
      <dgm:t>
        <a:bodyPr/>
        <a:lstStyle/>
        <a:p>
          <a:endParaRPr lang="en-GB"/>
        </a:p>
      </dgm:t>
    </dgm:pt>
    <dgm:pt modelId="{2E17FF95-C94D-4485-98E8-CE8F65F6004F}" type="sibTrans" cxnId="{AD09D2D1-53DC-4365-B207-0D3D50D290F6}">
      <dgm:prSet/>
      <dgm:spPr/>
      <dgm:t>
        <a:bodyPr/>
        <a:lstStyle/>
        <a:p>
          <a:endParaRPr lang="en-GB"/>
        </a:p>
      </dgm:t>
    </dgm:pt>
    <dgm:pt modelId="{C37E5A04-AF2F-459B-9EB3-491CF95D1C1D}">
      <dgm:prSet/>
      <dgm:spPr/>
      <dgm:t>
        <a:bodyPr/>
        <a:lstStyle/>
        <a:p>
          <a:r>
            <a:rPr lang="en-GB" dirty="0"/>
            <a:t>In the future, I plan to expand the app to cover more countries beyond Portugal. By integrating APIs such as </a:t>
          </a:r>
          <a:r>
            <a:rPr lang="en-GB" dirty="0" err="1"/>
            <a:t>Numbeo</a:t>
          </a:r>
          <a:r>
            <a:rPr lang="en-GB" dirty="0"/>
            <a:t>, I can offer better cost-of-living insights and improved recommendations tailored to each user's needs. Additionally, I'd like to introduce a job directory to help migrants find employment in their new country, turning the AI Migration Assistant into an even more comprehensive tool.</a:t>
          </a:r>
        </a:p>
      </dgm:t>
    </dgm:pt>
    <dgm:pt modelId="{46016B6E-C580-4F3B-9556-C80C5B113729}" type="parTrans" cxnId="{CD46C88B-49A0-4EEE-81D6-F7D0EE4CEA16}">
      <dgm:prSet/>
      <dgm:spPr/>
      <dgm:t>
        <a:bodyPr/>
        <a:lstStyle/>
        <a:p>
          <a:endParaRPr lang="en-GB"/>
        </a:p>
      </dgm:t>
    </dgm:pt>
    <dgm:pt modelId="{9AB3D0F1-910A-4CB2-AB77-531FAB91D6CD}" type="sibTrans" cxnId="{CD46C88B-49A0-4EEE-81D6-F7D0EE4CEA16}">
      <dgm:prSet/>
      <dgm:spPr/>
      <dgm:t>
        <a:bodyPr/>
        <a:lstStyle/>
        <a:p>
          <a:endParaRPr lang="en-GB"/>
        </a:p>
      </dgm:t>
    </dgm:pt>
    <dgm:pt modelId="{4EC2E0F2-9015-4450-975F-AE95917FC202}" type="pres">
      <dgm:prSet presAssocID="{33E0DF91-EAFF-409E-A7B0-D272E6C9D9D2}" presName="linearFlow" presStyleCnt="0">
        <dgm:presLayoutVars>
          <dgm:dir/>
          <dgm:resizeHandles val="exact"/>
        </dgm:presLayoutVars>
      </dgm:prSet>
      <dgm:spPr/>
    </dgm:pt>
    <dgm:pt modelId="{2326C9D4-FC44-46E4-B55B-5A2DC11FA2D1}" type="pres">
      <dgm:prSet presAssocID="{FFBE664F-21B5-4E08-B0C5-A2EB28BE3B0A}" presName="composite" presStyleCnt="0"/>
      <dgm:spPr/>
    </dgm:pt>
    <dgm:pt modelId="{26E5584F-624D-4A1C-BA00-641DC7494E16}" type="pres">
      <dgm:prSet presAssocID="{FFBE664F-21B5-4E08-B0C5-A2EB28BE3B0A}" presName="imgShp" presStyleLbl="fgImgPlace1" presStyleIdx="0" presStyleCnt="2"/>
      <dgm:spPr>
        <a:blipFill rotWithShape="1">
          <a:blip xmlns:r="http://schemas.openxmlformats.org/officeDocument/2006/relationships" r:embed="rId1"/>
          <a:srcRect/>
          <a:stretch>
            <a:fillRect t="-2000" b="-2000"/>
          </a:stretch>
        </a:blipFill>
      </dgm:spPr>
    </dgm:pt>
    <dgm:pt modelId="{FFA2525D-25D9-4E1B-8F29-CFC16A474F60}" type="pres">
      <dgm:prSet presAssocID="{FFBE664F-21B5-4E08-B0C5-A2EB28BE3B0A}" presName="txShp" presStyleLbl="node1" presStyleIdx="0" presStyleCnt="2">
        <dgm:presLayoutVars>
          <dgm:bulletEnabled val="1"/>
        </dgm:presLayoutVars>
      </dgm:prSet>
      <dgm:spPr/>
    </dgm:pt>
    <dgm:pt modelId="{5094CD68-8F12-4C43-B214-C42F3112ED87}" type="pres">
      <dgm:prSet presAssocID="{2E17FF95-C94D-4485-98E8-CE8F65F6004F}" presName="spacing" presStyleCnt="0"/>
      <dgm:spPr/>
    </dgm:pt>
    <dgm:pt modelId="{445A9DB9-4436-4602-8411-30478F3B66D3}" type="pres">
      <dgm:prSet presAssocID="{C37E5A04-AF2F-459B-9EB3-491CF95D1C1D}" presName="composite" presStyleCnt="0"/>
      <dgm:spPr/>
    </dgm:pt>
    <dgm:pt modelId="{F6152291-2203-4439-BE52-5CEB0D4500EF}" type="pres">
      <dgm:prSet presAssocID="{C37E5A04-AF2F-459B-9EB3-491CF95D1C1D}" presName="imgShp" presStyleLbl="fgImgPlace1" presStyleIdx="1" presStyleCnt="2"/>
      <dgm:spPr>
        <a:blipFill rotWithShape="1">
          <a:blip xmlns:r="http://schemas.openxmlformats.org/officeDocument/2006/relationships" r:embed="rId2"/>
          <a:srcRect/>
          <a:stretch>
            <a:fillRect t="-1000" b="-1000"/>
          </a:stretch>
        </a:blipFill>
      </dgm:spPr>
    </dgm:pt>
    <dgm:pt modelId="{2C1394E4-9AC6-492D-90CA-EE3148599560}" type="pres">
      <dgm:prSet presAssocID="{C37E5A04-AF2F-459B-9EB3-491CF95D1C1D}" presName="txShp" presStyleLbl="node1" presStyleIdx="1" presStyleCnt="2">
        <dgm:presLayoutVars>
          <dgm:bulletEnabled val="1"/>
        </dgm:presLayoutVars>
      </dgm:prSet>
      <dgm:spPr/>
    </dgm:pt>
  </dgm:ptLst>
  <dgm:cxnLst>
    <dgm:cxn modelId="{6A7A011F-A0DB-4319-81C5-419207804E71}" type="presOf" srcId="{FFBE664F-21B5-4E08-B0C5-A2EB28BE3B0A}" destId="{FFA2525D-25D9-4E1B-8F29-CFC16A474F60}" srcOrd="0" destOrd="0" presId="urn:microsoft.com/office/officeart/2005/8/layout/vList3"/>
    <dgm:cxn modelId="{7F901920-092E-42AE-96CC-AFC84646B480}" type="presOf" srcId="{33E0DF91-EAFF-409E-A7B0-D272E6C9D9D2}" destId="{4EC2E0F2-9015-4450-975F-AE95917FC202}" srcOrd="0" destOrd="0" presId="urn:microsoft.com/office/officeart/2005/8/layout/vList3"/>
    <dgm:cxn modelId="{CD46C88B-49A0-4EEE-81D6-F7D0EE4CEA16}" srcId="{33E0DF91-EAFF-409E-A7B0-D272E6C9D9D2}" destId="{C37E5A04-AF2F-459B-9EB3-491CF95D1C1D}" srcOrd="1" destOrd="0" parTransId="{46016B6E-C580-4F3B-9556-C80C5B113729}" sibTransId="{9AB3D0F1-910A-4CB2-AB77-531FAB91D6CD}"/>
    <dgm:cxn modelId="{AD09D2D1-53DC-4365-B207-0D3D50D290F6}" srcId="{33E0DF91-EAFF-409E-A7B0-D272E6C9D9D2}" destId="{FFBE664F-21B5-4E08-B0C5-A2EB28BE3B0A}" srcOrd="0" destOrd="0" parTransId="{FE367FDC-B4AD-4A41-91DD-B05E2AF7EBEA}" sibTransId="{2E17FF95-C94D-4485-98E8-CE8F65F6004F}"/>
    <dgm:cxn modelId="{E21FD3DF-8E1E-4C21-840D-3E994828B179}" type="presOf" srcId="{C37E5A04-AF2F-459B-9EB3-491CF95D1C1D}" destId="{2C1394E4-9AC6-492D-90CA-EE3148599560}" srcOrd="0" destOrd="0" presId="urn:microsoft.com/office/officeart/2005/8/layout/vList3"/>
    <dgm:cxn modelId="{BB619815-5CF0-4C9C-9EEA-7F8C74E6708D}" type="presParOf" srcId="{4EC2E0F2-9015-4450-975F-AE95917FC202}" destId="{2326C9D4-FC44-46E4-B55B-5A2DC11FA2D1}" srcOrd="0" destOrd="0" presId="urn:microsoft.com/office/officeart/2005/8/layout/vList3"/>
    <dgm:cxn modelId="{EE61B17E-7C55-48F2-9EFB-E7A05F20CAF5}" type="presParOf" srcId="{2326C9D4-FC44-46E4-B55B-5A2DC11FA2D1}" destId="{26E5584F-624D-4A1C-BA00-641DC7494E16}" srcOrd="0" destOrd="0" presId="urn:microsoft.com/office/officeart/2005/8/layout/vList3"/>
    <dgm:cxn modelId="{D9FBDF48-D8A5-4B46-8BB5-AA4B4B5DF422}" type="presParOf" srcId="{2326C9D4-FC44-46E4-B55B-5A2DC11FA2D1}" destId="{FFA2525D-25D9-4E1B-8F29-CFC16A474F60}" srcOrd="1" destOrd="0" presId="urn:microsoft.com/office/officeart/2005/8/layout/vList3"/>
    <dgm:cxn modelId="{B294ED0A-EDE0-4E52-9E1D-450F64B6D7FF}" type="presParOf" srcId="{4EC2E0F2-9015-4450-975F-AE95917FC202}" destId="{5094CD68-8F12-4C43-B214-C42F3112ED87}" srcOrd="1" destOrd="0" presId="urn:microsoft.com/office/officeart/2005/8/layout/vList3"/>
    <dgm:cxn modelId="{C3557181-E602-45D0-B132-7F552F752077}" type="presParOf" srcId="{4EC2E0F2-9015-4450-975F-AE95917FC202}" destId="{445A9DB9-4436-4602-8411-30478F3B66D3}" srcOrd="2" destOrd="0" presId="urn:microsoft.com/office/officeart/2005/8/layout/vList3"/>
    <dgm:cxn modelId="{FB9566B7-5F49-4B02-8F0B-1E8066646FF7}" type="presParOf" srcId="{445A9DB9-4436-4602-8411-30478F3B66D3}" destId="{F6152291-2203-4439-BE52-5CEB0D4500EF}" srcOrd="0" destOrd="0" presId="urn:microsoft.com/office/officeart/2005/8/layout/vList3"/>
    <dgm:cxn modelId="{21E95072-3F4F-4FCF-BE57-C1762BAE8E5D}" type="presParOf" srcId="{445A9DB9-4436-4602-8411-30478F3B66D3}" destId="{2C1394E4-9AC6-492D-90CA-EE314859956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F617C4-D2CC-4F4C-BB59-2F094E9382C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7DDF5AC7-DABE-4CA3-BCA9-DA2CE8D4B4D8}">
      <dgm:prSet/>
      <dgm:spPr/>
      <dgm:t>
        <a:bodyPr/>
        <a:lstStyle/>
        <a:p>
          <a:r>
            <a:rPr lang="pt-PT"/>
            <a:t>Data consistency</a:t>
          </a:r>
          <a:endParaRPr lang="en-GB"/>
        </a:p>
      </dgm:t>
    </dgm:pt>
    <dgm:pt modelId="{193D927F-D444-49F3-B1EA-100C77F834A1}" type="parTrans" cxnId="{FE878EFA-E4EA-4FAE-9532-8DEC93C92104}">
      <dgm:prSet/>
      <dgm:spPr/>
      <dgm:t>
        <a:bodyPr/>
        <a:lstStyle/>
        <a:p>
          <a:endParaRPr lang="en-GB"/>
        </a:p>
      </dgm:t>
    </dgm:pt>
    <dgm:pt modelId="{D023FD7D-A756-48DB-B07B-1F79D543BEB7}" type="sibTrans" cxnId="{FE878EFA-E4EA-4FAE-9532-8DEC93C92104}">
      <dgm:prSet/>
      <dgm:spPr/>
      <dgm:t>
        <a:bodyPr/>
        <a:lstStyle/>
        <a:p>
          <a:endParaRPr lang="en-GB"/>
        </a:p>
      </dgm:t>
    </dgm:pt>
    <dgm:pt modelId="{395C1C04-1E25-44F5-A0BC-DA194C575DAF}" type="pres">
      <dgm:prSet presAssocID="{9EF617C4-D2CC-4F4C-BB59-2F094E9382C0}" presName="Name0" presStyleCnt="0">
        <dgm:presLayoutVars>
          <dgm:chMax val="7"/>
          <dgm:dir/>
          <dgm:animLvl val="lvl"/>
          <dgm:resizeHandles val="exact"/>
        </dgm:presLayoutVars>
      </dgm:prSet>
      <dgm:spPr/>
    </dgm:pt>
    <dgm:pt modelId="{BF621219-98DA-4760-8E29-76B886C1A636}" type="pres">
      <dgm:prSet presAssocID="{7DDF5AC7-DABE-4CA3-BCA9-DA2CE8D4B4D8}" presName="circle1" presStyleLbl="node1" presStyleIdx="0" presStyleCnt="1"/>
      <dgm:spPr/>
    </dgm:pt>
    <dgm:pt modelId="{6183175C-90DE-4A29-9CD5-EC340A9667E1}" type="pres">
      <dgm:prSet presAssocID="{7DDF5AC7-DABE-4CA3-BCA9-DA2CE8D4B4D8}" presName="space" presStyleCnt="0"/>
      <dgm:spPr/>
    </dgm:pt>
    <dgm:pt modelId="{594A705D-7196-47A3-8737-5BCD69C0726F}" type="pres">
      <dgm:prSet presAssocID="{7DDF5AC7-DABE-4CA3-BCA9-DA2CE8D4B4D8}" presName="rect1" presStyleLbl="alignAcc1" presStyleIdx="0" presStyleCnt="1"/>
      <dgm:spPr/>
    </dgm:pt>
    <dgm:pt modelId="{DECB206A-22A3-43DA-A483-20BC1BD2D982}" type="pres">
      <dgm:prSet presAssocID="{7DDF5AC7-DABE-4CA3-BCA9-DA2CE8D4B4D8}" presName="rect1ParTxNoCh" presStyleLbl="alignAcc1" presStyleIdx="0" presStyleCnt="1">
        <dgm:presLayoutVars>
          <dgm:chMax val="1"/>
          <dgm:bulletEnabled val="1"/>
        </dgm:presLayoutVars>
      </dgm:prSet>
      <dgm:spPr/>
    </dgm:pt>
  </dgm:ptLst>
  <dgm:cxnLst>
    <dgm:cxn modelId="{A8B39430-95F3-4326-B8E4-80B54B62778C}" type="presOf" srcId="{7DDF5AC7-DABE-4CA3-BCA9-DA2CE8D4B4D8}" destId="{DECB206A-22A3-43DA-A483-20BC1BD2D982}" srcOrd="1" destOrd="0" presId="urn:microsoft.com/office/officeart/2005/8/layout/target3"/>
    <dgm:cxn modelId="{6E758A9A-C448-48CB-88BC-72A4B125FC66}" type="presOf" srcId="{9EF617C4-D2CC-4F4C-BB59-2F094E9382C0}" destId="{395C1C04-1E25-44F5-A0BC-DA194C575DAF}" srcOrd="0" destOrd="0" presId="urn:microsoft.com/office/officeart/2005/8/layout/target3"/>
    <dgm:cxn modelId="{45A6B39F-5235-445B-8698-6C1B347AAC82}" type="presOf" srcId="{7DDF5AC7-DABE-4CA3-BCA9-DA2CE8D4B4D8}" destId="{594A705D-7196-47A3-8737-5BCD69C0726F}" srcOrd="0" destOrd="0" presId="urn:microsoft.com/office/officeart/2005/8/layout/target3"/>
    <dgm:cxn modelId="{FE878EFA-E4EA-4FAE-9532-8DEC93C92104}" srcId="{9EF617C4-D2CC-4F4C-BB59-2F094E9382C0}" destId="{7DDF5AC7-DABE-4CA3-BCA9-DA2CE8D4B4D8}" srcOrd="0" destOrd="0" parTransId="{193D927F-D444-49F3-B1EA-100C77F834A1}" sibTransId="{D023FD7D-A756-48DB-B07B-1F79D543BEB7}"/>
    <dgm:cxn modelId="{0F5C75EB-10F5-413F-81F5-E457F8180B1B}" type="presParOf" srcId="{395C1C04-1E25-44F5-A0BC-DA194C575DAF}" destId="{BF621219-98DA-4760-8E29-76B886C1A636}" srcOrd="0" destOrd="0" presId="urn:microsoft.com/office/officeart/2005/8/layout/target3"/>
    <dgm:cxn modelId="{37402055-E497-4606-9E13-37B24C61452E}" type="presParOf" srcId="{395C1C04-1E25-44F5-A0BC-DA194C575DAF}" destId="{6183175C-90DE-4A29-9CD5-EC340A9667E1}" srcOrd="1" destOrd="0" presId="urn:microsoft.com/office/officeart/2005/8/layout/target3"/>
    <dgm:cxn modelId="{E22AE456-144C-4696-98A8-5C8AFE10D5D6}" type="presParOf" srcId="{395C1C04-1E25-44F5-A0BC-DA194C575DAF}" destId="{594A705D-7196-47A3-8737-5BCD69C0726F}" srcOrd="2" destOrd="0" presId="urn:microsoft.com/office/officeart/2005/8/layout/target3"/>
    <dgm:cxn modelId="{482BE1C6-1768-4A04-B030-74760B870B95}" type="presParOf" srcId="{395C1C04-1E25-44F5-A0BC-DA194C575DAF}" destId="{DECB206A-22A3-43DA-A483-20BC1BD2D982}" srcOrd="3" destOrd="0" presId="urn:microsoft.com/office/officeart/2005/8/layout/targe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D6385-1BC3-49C2-A79F-D6A297BAC73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3C81EFD2-0123-4044-9EB6-7B8AB16826E4}">
      <dgm:prSet/>
      <dgm:spPr/>
      <dgm:t>
        <a:bodyPr/>
        <a:lstStyle/>
        <a:p>
          <a:r>
            <a:rPr lang="pt-PT"/>
            <a:t>Updating the Knowledge base</a:t>
          </a:r>
          <a:endParaRPr lang="en-GB"/>
        </a:p>
      </dgm:t>
    </dgm:pt>
    <dgm:pt modelId="{4FECB6A0-6283-4D4C-9B8E-C602B06E7E6B}" type="parTrans" cxnId="{2FACE45A-57E8-494F-9C21-4BBAF89AA056}">
      <dgm:prSet/>
      <dgm:spPr/>
      <dgm:t>
        <a:bodyPr/>
        <a:lstStyle/>
        <a:p>
          <a:endParaRPr lang="en-GB"/>
        </a:p>
      </dgm:t>
    </dgm:pt>
    <dgm:pt modelId="{CD76019A-8B2A-4F0B-8296-85CBAC6F3305}" type="sibTrans" cxnId="{2FACE45A-57E8-494F-9C21-4BBAF89AA056}">
      <dgm:prSet/>
      <dgm:spPr/>
      <dgm:t>
        <a:bodyPr/>
        <a:lstStyle/>
        <a:p>
          <a:endParaRPr lang="en-GB"/>
        </a:p>
      </dgm:t>
    </dgm:pt>
    <dgm:pt modelId="{9DB6864A-4914-4C10-B83C-C08F3D11880D}" type="pres">
      <dgm:prSet presAssocID="{7EFD6385-1BC3-49C2-A79F-D6A297BAC734}" presName="Name0" presStyleCnt="0">
        <dgm:presLayoutVars>
          <dgm:chMax val="7"/>
          <dgm:dir/>
          <dgm:animLvl val="lvl"/>
          <dgm:resizeHandles val="exact"/>
        </dgm:presLayoutVars>
      </dgm:prSet>
      <dgm:spPr/>
    </dgm:pt>
    <dgm:pt modelId="{F4A60A84-140D-4D58-AD87-50E4DA43F43B}" type="pres">
      <dgm:prSet presAssocID="{3C81EFD2-0123-4044-9EB6-7B8AB16826E4}" presName="circle1" presStyleLbl="node1" presStyleIdx="0" presStyleCnt="1"/>
      <dgm:spPr/>
    </dgm:pt>
    <dgm:pt modelId="{2F4C4F52-0422-4227-8457-5076F92175AC}" type="pres">
      <dgm:prSet presAssocID="{3C81EFD2-0123-4044-9EB6-7B8AB16826E4}" presName="space" presStyleCnt="0"/>
      <dgm:spPr/>
    </dgm:pt>
    <dgm:pt modelId="{5382F5E5-08C2-46C4-96B4-F0C2C1CAAB01}" type="pres">
      <dgm:prSet presAssocID="{3C81EFD2-0123-4044-9EB6-7B8AB16826E4}" presName="rect1" presStyleLbl="alignAcc1" presStyleIdx="0" presStyleCnt="1"/>
      <dgm:spPr/>
    </dgm:pt>
    <dgm:pt modelId="{2F7C8F92-A49A-4511-8FF0-D37AF3A58982}" type="pres">
      <dgm:prSet presAssocID="{3C81EFD2-0123-4044-9EB6-7B8AB16826E4}" presName="rect1ParTxNoCh" presStyleLbl="alignAcc1" presStyleIdx="0" presStyleCnt="1">
        <dgm:presLayoutVars>
          <dgm:chMax val="1"/>
          <dgm:bulletEnabled val="1"/>
        </dgm:presLayoutVars>
      </dgm:prSet>
      <dgm:spPr/>
    </dgm:pt>
  </dgm:ptLst>
  <dgm:cxnLst>
    <dgm:cxn modelId="{C995F22D-4398-4BD3-BA42-CEF0FEF1E5F9}" type="presOf" srcId="{3C81EFD2-0123-4044-9EB6-7B8AB16826E4}" destId="{5382F5E5-08C2-46C4-96B4-F0C2C1CAAB01}" srcOrd="0" destOrd="0" presId="urn:microsoft.com/office/officeart/2005/8/layout/target3"/>
    <dgm:cxn modelId="{76738474-CB61-4BFA-A858-711029038C7F}" type="presOf" srcId="{7EFD6385-1BC3-49C2-A79F-D6A297BAC734}" destId="{9DB6864A-4914-4C10-B83C-C08F3D11880D}" srcOrd="0" destOrd="0" presId="urn:microsoft.com/office/officeart/2005/8/layout/target3"/>
    <dgm:cxn modelId="{294AF259-15B6-42EB-BEFE-BEFCADFAB92E}" type="presOf" srcId="{3C81EFD2-0123-4044-9EB6-7B8AB16826E4}" destId="{2F7C8F92-A49A-4511-8FF0-D37AF3A58982}" srcOrd="1" destOrd="0" presId="urn:microsoft.com/office/officeart/2005/8/layout/target3"/>
    <dgm:cxn modelId="{2FACE45A-57E8-494F-9C21-4BBAF89AA056}" srcId="{7EFD6385-1BC3-49C2-A79F-D6A297BAC734}" destId="{3C81EFD2-0123-4044-9EB6-7B8AB16826E4}" srcOrd="0" destOrd="0" parTransId="{4FECB6A0-6283-4D4C-9B8E-C602B06E7E6B}" sibTransId="{CD76019A-8B2A-4F0B-8296-85CBAC6F3305}"/>
    <dgm:cxn modelId="{978E77CA-1B31-479A-836C-24BACD91FB1A}" type="presParOf" srcId="{9DB6864A-4914-4C10-B83C-C08F3D11880D}" destId="{F4A60A84-140D-4D58-AD87-50E4DA43F43B}" srcOrd="0" destOrd="0" presId="urn:microsoft.com/office/officeart/2005/8/layout/target3"/>
    <dgm:cxn modelId="{C2C9EC3D-AD40-40F3-86F4-99C9F2E139AE}" type="presParOf" srcId="{9DB6864A-4914-4C10-B83C-C08F3D11880D}" destId="{2F4C4F52-0422-4227-8457-5076F92175AC}" srcOrd="1" destOrd="0" presId="urn:microsoft.com/office/officeart/2005/8/layout/target3"/>
    <dgm:cxn modelId="{09EC631E-C3B5-44DB-B222-03180DFBB105}" type="presParOf" srcId="{9DB6864A-4914-4C10-B83C-C08F3D11880D}" destId="{5382F5E5-08C2-46C4-96B4-F0C2C1CAAB01}" srcOrd="2" destOrd="0" presId="urn:microsoft.com/office/officeart/2005/8/layout/target3"/>
    <dgm:cxn modelId="{F541B43B-800E-41EA-8A0C-6A3BDDF3341F}" type="presParOf" srcId="{9DB6864A-4914-4C10-B83C-C08F3D11880D}" destId="{2F7C8F92-A49A-4511-8FF0-D37AF3A58982}" srcOrd="3" destOrd="0" presId="urn:microsoft.com/office/officeart/2005/8/layout/targe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8B022-3D73-4B1F-86A4-922CD7C9CC1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738F12C4-FC69-40CE-A8AC-67AC18B62C42}">
      <dgm:prSet/>
      <dgm:spPr/>
      <dgm:t>
        <a:bodyPr/>
        <a:lstStyle/>
        <a:p>
          <a:r>
            <a:rPr lang="en-GB"/>
            <a:t>Manual Information Management</a:t>
          </a:r>
        </a:p>
      </dgm:t>
    </dgm:pt>
    <dgm:pt modelId="{35B35D6E-18A3-4799-89AC-B9D8479EFF3F}" type="parTrans" cxnId="{6F8C0896-EA60-4CFC-8E75-F9114AB65D39}">
      <dgm:prSet/>
      <dgm:spPr/>
      <dgm:t>
        <a:bodyPr/>
        <a:lstStyle/>
        <a:p>
          <a:endParaRPr lang="en-GB"/>
        </a:p>
      </dgm:t>
    </dgm:pt>
    <dgm:pt modelId="{223445BC-2BE3-416C-ABD2-195029FA15BB}" type="sibTrans" cxnId="{6F8C0896-EA60-4CFC-8E75-F9114AB65D39}">
      <dgm:prSet/>
      <dgm:spPr/>
      <dgm:t>
        <a:bodyPr/>
        <a:lstStyle/>
        <a:p>
          <a:endParaRPr lang="en-GB"/>
        </a:p>
      </dgm:t>
    </dgm:pt>
    <dgm:pt modelId="{0AB1B9A9-C311-4C01-8E2A-1C9F373372F0}" type="pres">
      <dgm:prSet presAssocID="{C038B022-3D73-4B1F-86A4-922CD7C9CC14}" presName="Name0" presStyleCnt="0">
        <dgm:presLayoutVars>
          <dgm:chMax val="7"/>
          <dgm:dir/>
          <dgm:animLvl val="lvl"/>
          <dgm:resizeHandles val="exact"/>
        </dgm:presLayoutVars>
      </dgm:prSet>
      <dgm:spPr/>
    </dgm:pt>
    <dgm:pt modelId="{7BF7E097-6310-4BB2-9F9D-5E41D727C866}" type="pres">
      <dgm:prSet presAssocID="{738F12C4-FC69-40CE-A8AC-67AC18B62C42}" presName="circle1" presStyleLbl="node1" presStyleIdx="0" presStyleCnt="1"/>
      <dgm:spPr/>
    </dgm:pt>
    <dgm:pt modelId="{47C662E8-C031-4189-9142-69CC3BCB4064}" type="pres">
      <dgm:prSet presAssocID="{738F12C4-FC69-40CE-A8AC-67AC18B62C42}" presName="space" presStyleCnt="0"/>
      <dgm:spPr/>
    </dgm:pt>
    <dgm:pt modelId="{3B9E039F-A02F-4A89-8B2F-2ABC2945A663}" type="pres">
      <dgm:prSet presAssocID="{738F12C4-FC69-40CE-A8AC-67AC18B62C42}" presName="rect1" presStyleLbl="alignAcc1" presStyleIdx="0" presStyleCnt="1"/>
      <dgm:spPr/>
    </dgm:pt>
    <dgm:pt modelId="{4170C729-8CB7-4CF5-A338-B8998C960158}" type="pres">
      <dgm:prSet presAssocID="{738F12C4-FC69-40CE-A8AC-67AC18B62C42}" presName="rect1ParTxNoCh" presStyleLbl="alignAcc1" presStyleIdx="0" presStyleCnt="1">
        <dgm:presLayoutVars>
          <dgm:chMax val="1"/>
          <dgm:bulletEnabled val="1"/>
        </dgm:presLayoutVars>
      </dgm:prSet>
      <dgm:spPr/>
    </dgm:pt>
  </dgm:ptLst>
  <dgm:cxnLst>
    <dgm:cxn modelId="{0621E168-B457-47D2-8F74-64AE1F8FE7A7}" type="presOf" srcId="{C038B022-3D73-4B1F-86A4-922CD7C9CC14}" destId="{0AB1B9A9-C311-4C01-8E2A-1C9F373372F0}" srcOrd="0" destOrd="0" presId="urn:microsoft.com/office/officeart/2005/8/layout/target3"/>
    <dgm:cxn modelId="{5A4D0D90-67EC-444F-9DF4-CA91AF8244EB}" type="presOf" srcId="{738F12C4-FC69-40CE-A8AC-67AC18B62C42}" destId="{3B9E039F-A02F-4A89-8B2F-2ABC2945A663}" srcOrd="0" destOrd="0" presId="urn:microsoft.com/office/officeart/2005/8/layout/target3"/>
    <dgm:cxn modelId="{6F8C0896-EA60-4CFC-8E75-F9114AB65D39}" srcId="{C038B022-3D73-4B1F-86A4-922CD7C9CC14}" destId="{738F12C4-FC69-40CE-A8AC-67AC18B62C42}" srcOrd="0" destOrd="0" parTransId="{35B35D6E-18A3-4799-89AC-B9D8479EFF3F}" sibTransId="{223445BC-2BE3-416C-ABD2-195029FA15BB}"/>
    <dgm:cxn modelId="{858614F5-D696-4FCE-B855-8D08EDD8EEB3}" type="presOf" srcId="{738F12C4-FC69-40CE-A8AC-67AC18B62C42}" destId="{4170C729-8CB7-4CF5-A338-B8998C960158}" srcOrd="1" destOrd="0" presId="urn:microsoft.com/office/officeart/2005/8/layout/target3"/>
    <dgm:cxn modelId="{70FD9B37-AB83-4051-AF72-7E6D772D2BC4}" type="presParOf" srcId="{0AB1B9A9-C311-4C01-8E2A-1C9F373372F0}" destId="{7BF7E097-6310-4BB2-9F9D-5E41D727C866}" srcOrd="0" destOrd="0" presId="urn:microsoft.com/office/officeart/2005/8/layout/target3"/>
    <dgm:cxn modelId="{26CCAD26-1EF6-4C60-94F5-C34E3D0D670F}" type="presParOf" srcId="{0AB1B9A9-C311-4C01-8E2A-1C9F373372F0}" destId="{47C662E8-C031-4189-9142-69CC3BCB4064}" srcOrd="1" destOrd="0" presId="urn:microsoft.com/office/officeart/2005/8/layout/target3"/>
    <dgm:cxn modelId="{17C5BFFF-6A6E-479F-A14B-5EC40ED7C0AA}" type="presParOf" srcId="{0AB1B9A9-C311-4C01-8E2A-1C9F373372F0}" destId="{3B9E039F-A02F-4A89-8B2F-2ABC2945A663}" srcOrd="2" destOrd="0" presId="urn:microsoft.com/office/officeart/2005/8/layout/target3"/>
    <dgm:cxn modelId="{767A50D0-B166-4AD5-B639-B72C37082183}" type="presParOf" srcId="{0AB1B9A9-C311-4C01-8E2A-1C9F373372F0}" destId="{4170C729-8CB7-4CF5-A338-B8998C960158}" srcOrd="3" destOrd="0" presId="urn:microsoft.com/office/officeart/2005/8/layout/targe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029A68-BBA2-4BF9-84AE-07CF0A693AB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D8926AE9-1825-4055-90B3-8A8B06282DE9}">
      <dgm:prSet/>
      <dgm:spPr/>
      <dgm:t>
        <a:bodyPr/>
        <a:lstStyle/>
        <a:p>
          <a:r>
            <a:rPr lang="pt-PT" b="1" dirty="0" err="1"/>
            <a:t>Main</a:t>
          </a:r>
          <a:r>
            <a:rPr lang="pt-PT" b="1" dirty="0"/>
            <a:t> </a:t>
          </a:r>
          <a:r>
            <a:rPr lang="pt-PT" b="1" dirty="0" err="1"/>
            <a:t>Challenges</a:t>
          </a:r>
          <a:endParaRPr lang="en-GB" dirty="0"/>
        </a:p>
      </dgm:t>
    </dgm:pt>
    <dgm:pt modelId="{D78183F9-C3C6-4DF7-BC7E-15A1B6755463}" type="parTrans" cxnId="{F6102159-2447-44FA-9F0A-4D98F0F47667}">
      <dgm:prSet/>
      <dgm:spPr/>
      <dgm:t>
        <a:bodyPr/>
        <a:lstStyle/>
        <a:p>
          <a:endParaRPr lang="en-GB"/>
        </a:p>
      </dgm:t>
    </dgm:pt>
    <dgm:pt modelId="{30493C07-946D-4D37-AA1F-9B640ECEC3E8}" type="sibTrans" cxnId="{F6102159-2447-44FA-9F0A-4D98F0F47667}">
      <dgm:prSet/>
      <dgm:spPr/>
      <dgm:t>
        <a:bodyPr/>
        <a:lstStyle/>
        <a:p>
          <a:endParaRPr lang="en-GB"/>
        </a:p>
      </dgm:t>
    </dgm:pt>
    <dgm:pt modelId="{60AEE057-B507-4C04-8D8E-7F1ACC4D7B2B}" type="pres">
      <dgm:prSet presAssocID="{6A029A68-BBA2-4BF9-84AE-07CF0A693AB1}" presName="linear" presStyleCnt="0">
        <dgm:presLayoutVars>
          <dgm:animLvl val="lvl"/>
          <dgm:resizeHandles val="exact"/>
        </dgm:presLayoutVars>
      </dgm:prSet>
      <dgm:spPr/>
    </dgm:pt>
    <dgm:pt modelId="{A7569139-0391-4202-9732-598C7761C2FE}" type="pres">
      <dgm:prSet presAssocID="{D8926AE9-1825-4055-90B3-8A8B06282DE9}" presName="parentText" presStyleLbl="node1" presStyleIdx="0" presStyleCnt="1" custLinFactNeighborX="7059" custLinFactNeighborY="2196">
        <dgm:presLayoutVars>
          <dgm:chMax val="0"/>
          <dgm:bulletEnabled val="1"/>
        </dgm:presLayoutVars>
      </dgm:prSet>
      <dgm:spPr/>
    </dgm:pt>
  </dgm:ptLst>
  <dgm:cxnLst>
    <dgm:cxn modelId="{7BC15772-9678-4F29-AC48-0719793927F7}" type="presOf" srcId="{D8926AE9-1825-4055-90B3-8A8B06282DE9}" destId="{A7569139-0391-4202-9732-598C7761C2FE}" srcOrd="0" destOrd="0" presId="urn:microsoft.com/office/officeart/2005/8/layout/vList2"/>
    <dgm:cxn modelId="{F6102159-2447-44FA-9F0A-4D98F0F47667}" srcId="{6A029A68-BBA2-4BF9-84AE-07CF0A693AB1}" destId="{D8926AE9-1825-4055-90B3-8A8B06282DE9}" srcOrd="0" destOrd="0" parTransId="{D78183F9-C3C6-4DF7-BC7E-15A1B6755463}" sibTransId="{30493C07-946D-4D37-AA1F-9B640ECEC3E8}"/>
    <dgm:cxn modelId="{70CCBCBB-F8B7-4E57-A1AB-45E43F45676F}" type="presOf" srcId="{6A029A68-BBA2-4BF9-84AE-07CF0A693AB1}" destId="{60AEE057-B507-4C04-8D8E-7F1ACC4D7B2B}" srcOrd="0" destOrd="0" presId="urn:microsoft.com/office/officeart/2005/8/layout/vList2"/>
    <dgm:cxn modelId="{1EFD25F5-94A5-435D-9910-EE88BD6199D9}" type="presParOf" srcId="{60AEE057-B507-4C04-8D8E-7F1ACC4D7B2B}" destId="{A7569139-0391-4202-9732-598C7761C2FE}" srcOrd="0" destOrd="0" presId="urn:microsoft.com/office/officeart/2005/8/layout/vList2"/>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67F9BC-DC8E-4489-A0EB-C180509A52C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A0689F65-1E3C-44FC-9B56-575BA8E253AC}">
      <dgm:prSet/>
      <dgm:spPr/>
      <dgm:t>
        <a:bodyPr/>
        <a:lstStyle/>
        <a:p>
          <a:r>
            <a:rPr lang="pt-PT" b="1"/>
            <a:t>The Future</a:t>
          </a:r>
          <a:endParaRPr lang="en-GB"/>
        </a:p>
      </dgm:t>
    </dgm:pt>
    <dgm:pt modelId="{04A3F7A2-171C-41F2-A4D6-8500D80B9C52}" type="parTrans" cxnId="{731FF9BF-E8A3-4B21-ADCA-99C68E26FD26}">
      <dgm:prSet/>
      <dgm:spPr/>
      <dgm:t>
        <a:bodyPr/>
        <a:lstStyle/>
        <a:p>
          <a:endParaRPr lang="en-GB"/>
        </a:p>
      </dgm:t>
    </dgm:pt>
    <dgm:pt modelId="{0F9290AF-24EE-49EA-B192-9A9AE7EBA674}" type="sibTrans" cxnId="{731FF9BF-E8A3-4B21-ADCA-99C68E26FD26}">
      <dgm:prSet/>
      <dgm:spPr/>
      <dgm:t>
        <a:bodyPr/>
        <a:lstStyle/>
        <a:p>
          <a:endParaRPr lang="en-GB"/>
        </a:p>
      </dgm:t>
    </dgm:pt>
    <dgm:pt modelId="{D7625825-0046-4311-8C57-24D495918554}" type="pres">
      <dgm:prSet presAssocID="{5467F9BC-DC8E-4489-A0EB-C180509A52C4}" presName="linear" presStyleCnt="0">
        <dgm:presLayoutVars>
          <dgm:animLvl val="lvl"/>
          <dgm:resizeHandles val="exact"/>
        </dgm:presLayoutVars>
      </dgm:prSet>
      <dgm:spPr/>
    </dgm:pt>
    <dgm:pt modelId="{93D68C92-7328-4CD5-AF70-A54D3F492BE4}" type="pres">
      <dgm:prSet presAssocID="{A0689F65-1E3C-44FC-9B56-575BA8E253AC}" presName="parentText" presStyleLbl="node1" presStyleIdx="0" presStyleCnt="1">
        <dgm:presLayoutVars>
          <dgm:chMax val="0"/>
          <dgm:bulletEnabled val="1"/>
        </dgm:presLayoutVars>
      </dgm:prSet>
      <dgm:spPr/>
    </dgm:pt>
  </dgm:ptLst>
  <dgm:cxnLst>
    <dgm:cxn modelId="{3C12896D-6610-4FEC-9FBD-7C04DA66189B}" type="presOf" srcId="{5467F9BC-DC8E-4489-A0EB-C180509A52C4}" destId="{D7625825-0046-4311-8C57-24D495918554}" srcOrd="0" destOrd="0" presId="urn:microsoft.com/office/officeart/2005/8/layout/vList2"/>
    <dgm:cxn modelId="{731FF9BF-E8A3-4B21-ADCA-99C68E26FD26}" srcId="{5467F9BC-DC8E-4489-A0EB-C180509A52C4}" destId="{A0689F65-1E3C-44FC-9B56-575BA8E253AC}" srcOrd="0" destOrd="0" parTransId="{04A3F7A2-171C-41F2-A4D6-8500D80B9C52}" sibTransId="{0F9290AF-24EE-49EA-B192-9A9AE7EBA674}"/>
    <dgm:cxn modelId="{7F2CD9DB-5C26-4688-90D0-982A86E8F503}" type="presOf" srcId="{A0689F65-1E3C-44FC-9B56-575BA8E253AC}" destId="{93D68C92-7328-4CD5-AF70-A54D3F492BE4}" srcOrd="0" destOrd="0" presId="urn:microsoft.com/office/officeart/2005/8/layout/vList2"/>
    <dgm:cxn modelId="{5EAFA831-E7C4-430E-AE3D-22B0A9694CC1}" type="presParOf" srcId="{D7625825-0046-4311-8C57-24D495918554}" destId="{93D68C92-7328-4CD5-AF70-A54D3F492BE4}" srcOrd="0" destOrd="0" presId="urn:microsoft.com/office/officeart/2005/8/layout/vList2"/>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48C900-EB2A-4A03-AB62-1029A769C1E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2E43B4AD-3B28-402D-8E11-E8281E7191E7}">
      <dgm:prSet/>
      <dgm:spPr/>
      <dgm:t>
        <a:bodyPr/>
        <a:lstStyle/>
        <a:p>
          <a:r>
            <a:rPr lang="en-GB" dirty="0"/>
            <a:t>Integrating better APIs to improve data quality</a:t>
          </a:r>
        </a:p>
      </dgm:t>
    </dgm:pt>
    <dgm:pt modelId="{79C5F674-1328-4858-A9C7-6186CEAC5770}" type="parTrans" cxnId="{32F27718-073F-48D0-AA0D-997E488BCFDD}">
      <dgm:prSet/>
      <dgm:spPr/>
      <dgm:t>
        <a:bodyPr/>
        <a:lstStyle/>
        <a:p>
          <a:endParaRPr lang="en-GB"/>
        </a:p>
      </dgm:t>
    </dgm:pt>
    <dgm:pt modelId="{017594CD-310F-4681-8509-83B439CC6AF6}" type="sibTrans" cxnId="{32F27718-073F-48D0-AA0D-997E488BCFDD}">
      <dgm:prSet/>
      <dgm:spPr/>
      <dgm:t>
        <a:bodyPr/>
        <a:lstStyle/>
        <a:p>
          <a:endParaRPr lang="en-GB"/>
        </a:p>
      </dgm:t>
    </dgm:pt>
    <dgm:pt modelId="{5400DBA7-A552-401F-9A63-57DD92D32236}" type="pres">
      <dgm:prSet presAssocID="{5448C900-EB2A-4A03-AB62-1029A769C1E4}" presName="Name0" presStyleCnt="0">
        <dgm:presLayoutVars>
          <dgm:chMax val="7"/>
          <dgm:dir/>
          <dgm:animLvl val="lvl"/>
          <dgm:resizeHandles val="exact"/>
        </dgm:presLayoutVars>
      </dgm:prSet>
      <dgm:spPr/>
    </dgm:pt>
    <dgm:pt modelId="{C4FE5350-0924-45D0-937A-225D2D478162}" type="pres">
      <dgm:prSet presAssocID="{2E43B4AD-3B28-402D-8E11-E8281E7191E7}" presName="circle1" presStyleLbl="node1" presStyleIdx="0" presStyleCnt="1"/>
      <dgm:spPr/>
    </dgm:pt>
    <dgm:pt modelId="{819BBCEF-625B-4C28-BF25-E1E13A77A822}" type="pres">
      <dgm:prSet presAssocID="{2E43B4AD-3B28-402D-8E11-E8281E7191E7}" presName="space" presStyleCnt="0"/>
      <dgm:spPr/>
    </dgm:pt>
    <dgm:pt modelId="{57EF2916-261B-4E27-A955-5E68411E8EB1}" type="pres">
      <dgm:prSet presAssocID="{2E43B4AD-3B28-402D-8E11-E8281E7191E7}" presName="rect1" presStyleLbl="alignAcc1" presStyleIdx="0" presStyleCnt="1"/>
      <dgm:spPr/>
    </dgm:pt>
    <dgm:pt modelId="{C04F1367-46AB-4544-B3BF-ED02F0F125E1}" type="pres">
      <dgm:prSet presAssocID="{2E43B4AD-3B28-402D-8E11-E8281E7191E7}" presName="rect1ParTxNoCh" presStyleLbl="alignAcc1" presStyleIdx="0" presStyleCnt="1">
        <dgm:presLayoutVars>
          <dgm:chMax val="1"/>
          <dgm:bulletEnabled val="1"/>
        </dgm:presLayoutVars>
      </dgm:prSet>
      <dgm:spPr/>
    </dgm:pt>
  </dgm:ptLst>
  <dgm:cxnLst>
    <dgm:cxn modelId="{32F27718-073F-48D0-AA0D-997E488BCFDD}" srcId="{5448C900-EB2A-4A03-AB62-1029A769C1E4}" destId="{2E43B4AD-3B28-402D-8E11-E8281E7191E7}" srcOrd="0" destOrd="0" parTransId="{79C5F674-1328-4858-A9C7-6186CEAC5770}" sibTransId="{017594CD-310F-4681-8509-83B439CC6AF6}"/>
    <dgm:cxn modelId="{FF2AF524-8330-440D-888F-05D81D54E5DD}" type="presOf" srcId="{5448C900-EB2A-4A03-AB62-1029A769C1E4}" destId="{5400DBA7-A552-401F-9A63-57DD92D32236}" srcOrd="0" destOrd="0" presId="urn:microsoft.com/office/officeart/2005/8/layout/target3"/>
    <dgm:cxn modelId="{079C8AC0-2DF2-47DD-9B0A-4C1798E781F9}" type="presOf" srcId="{2E43B4AD-3B28-402D-8E11-E8281E7191E7}" destId="{57EF2916-261B-4E27-A955-5E68411E8EB1}" srcOrd="0" destOrd="0" presId="urn:microsoft.com/office/officeart/2005/8/layout/target3"/>
    <dgm:cxn modelId="{BC1B50DE-594E-4E30-BAB9-423142AB5720}" type="presOf" srcId="{2E43B4AD-3B28-402D-8E11-E8281E7191E7}" destId="{C04F1367-46AB-4544-B3BF-ED02F0F125E1}" srcOrd="1" destOrd="0" presId="urn:microsoft.com/office/officeart/2005/8/layout/target3"/>
    <dgm:cxn modelId="{FB36285E-A94C-469D-B471-B5F338E82354}" type="presParOf" srcId="{5400DBA7-A552-401F-9A63-57DD92D32236}" destId="{C4FE5350-0924-45D0-937A-225D2D478162}" srcOrd="0" destOrd="0" presId="urn:microsoft.com/office/officeart/2005/8/layout/target3"/>
    <dgm:cxn modelId="{11F04C45-2D22-4034-B699-FD36BB4E3141}" type="presParOf" srcId="{5400DBA7-A552-401F-9A63-57DD92D32236}" destId="{819BBCEF-625B-4C28-BF25-E1E13A77A822}" srcOrd="1" destOrd="0" presId="urn:microsoft.com/office/officeart/2005/8/layout/target3"/>
    <dgm:cxn modelId="{C436C0F7-E34B-48CA-81CA-934E38FFA259}" type="presParOf" srcId="{5400DBA7-A552-401F-9A63-57DD92D32236}" destId="{57EF2916-261B-4E27-A955-5E68411E8EB1}" srcOrd="2" destOrd="0" presId="urn:microsoft.com/office/officeart/2005/8/layout/target3"/>
    <dgm:cxn modelId="{ABE69E8F-3188-4B18-B5ED-6EE46270C371}" type="presParOf" srcId="{5400DBA7-A552-401F-9A63-57DD92D32236}" destId="{C04F1367-46AB-4544-B3BF-ED02F0F125E1}" srcOrd="3" destOrd="0" presId="urn:microsoft.com/office/officeart/2005/8/layout/target3"/>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D3B71-0798-4DF0-90FE-4E7B691C7E20}">
      <dsp:nvSpPr>
        <dsp:cNvPr id="0" name=""/>
        <dsp:cNvSpPr/>
      </dsp:nvSpPr>
      <dsp:spPr>
        <a:xfrm>
          <a:off x="0" y="0"/>
          <a:ext cx="729691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9ED1FB0-D298-4849-8E12-91C403DDE595}">
      <dsp:nvSpPr>
        <dsp:cNvPr id="0" name=""/>
        <dsp:cNvSpPr/>
      </dsp:nvSpPr>
      <dsp:spPr>
        <a:xfrm>
          <a:off x="0" y="0"/>
          <a:ext cx="7296912" cy="102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After repeatedly helping friends and acquaintances with their migration questions, I realized the need for a centralized tool that could simplify the process for everyone.</a:t>
          </a:r>
          <a:endParaRPr lang="en-US" sz="2000" kern="1200" dirty="0"/>
        </a:p>
      </dsp:txBody>
      <dsp:txXfrm>
        <a:off x="0" y="0"/>
        <a:ext cx="7296912" cy="1029565"/>
      </dsp:txXfrm>
    </dsp:sp>
    <dsp:sp modelId="{34A92D3B-FF19-4C1F-A5A0-31F7EAB0EB81}">
      <dsp:nvSpPr>
        <dsp:cNvPr id="0" name=""/>
        <dsp:cNvSpPr/>
      </dsp:nvSpPr>
      <dsp:spPr>
        <a:xfrm>
          <a:off x="0" y="1029565"/>
          <a:ext cx="729691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08DC430-DAA7-4AB8-A221-83B703211CBE}">
      <dsp:nvSpPr>
        <dsp:cNvPr id="0" name=""/>
        <dsp:cNvSpPr/>
      </dsp:nvSpPr>
      <dsp:spPr>
        <a:xfrm>
          <a:off x="0" y="1029565"/>
          <a:ext cx="7296912" cy="102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Key Insight</a:t>
          </a:r>
          <a:r>
            <a:rPr lang="en-GB" sz="2000" kern="1200" dirty="0"/>
            <a:t>: "What if there was one place where you could find housing, visa information, embassies, and public offices all in one app?"</a:t>
          </a:r>
          <a:endParaRPr lang="en-US" sz="2000" kern="1200" dirty="0"/>
        </a:p>
      </dsp:txBody>
      <dsp:txXfrm>
        <a:off x="0" y="1029565"/>
        <a:ext cx="7296912" cy="10295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46A1-8C51-42B1-9964-2FDBB94B10EE}">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18CE5-5CF7-4AE2-9E0B-FEE16694AE90}">
      <dsp:nvSpPr>
        <dsp:cNvPr id="0" name=""/>
        <dsp:cNvSpPr/>
      </dsp:nvSpPr>
      <dsp:spPr>
        <a:xfrm>
          <a:off x="153888" y="0"/>
          <a:ext cx="2118015"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a:t>Creating a job directory</a:t>
          </a:r>
          <a:endParaRPr lang="en-GB" sz="1400" kern="1200"/>
        </a:p>
      </dsp:txBody>
      <dsp:txXfrm>
        <a:off x="153888" y="0"/>
        <a:ext cx="2118015" cy="3077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14E3E-64C0-411B-B225-6D149FCF53DC}">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A7F00-1CE5-4D7A-8E8B-56059E54B46B}">
      <dsp:nvSpPr>
        <dsp:cNvPr id="0" name=""/>
        <dsp:cNvSpPr/>
      </dsp:nvSpPr>
      <dsp:spPr>
        <a:xfrm>
          <a:off x="153888" y="0"/>
          <a:ext cx="2532937"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a:t>Expanding to more countries</a:t>
          </a:r>
          <a:endParaRPr lang="en-GB" sz="1400" kern="1200"/>
        </a:p>
      </dsp:txBody>
      <dsp:txXfrm>
        <a:off x="153888" y="0"/>
        <a:ext cx="2532937" cy="3077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14C1B-8D07-4BAD-8B58-6B5831AD53A7}">
      <dsp:nvSpPr>
        <dsp:cNvPr id="0" name=""/>
        <dsp:cNvSpPr/>
      </dsp:nvSpPr>
      <dsp:spPr>
        <a:xfrm>
          <a:off x="0" y="0"/>
          <a:ext cx="3053732" cy="301252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The AI Migration Assistant is more than just a tool—it's a solution designed to empower people as they embark on their migration journeys. Whether it’s finding housing, understanding visa requirements, or accessing Points of Interest, the app brings all essential information into one place, making migration simpler and more manageable.</a:t>
          </a:r>
        </a:p>
      </dsp:txBody>
      <dsp:txXfrm>
        <a:off x="447209" y="441173"/>
        <a:ext cx="2159314" cy="21301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06B7E-DD88-408F-8D6E-EF99E4A6BF27}">
      <dsp:nvSpPr>
        <dsp:cNvPr id="0" name=""/>
        <dsp:cNvSpPr/>
      </dsp:nvSpPr>
      <dsp:spPr>
        <a:xfrm>
          <a:off x="0" y="355"/>
          <a:ext cx="3474363" cy="347436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Our future vision is to grow beyond Portugal and expand this tool to assist migrants worldwide. The ultimate goal is to simplify migration for millions, ensuring that people have the confidence and support they need every step of the way.</a:t>
          </a:r>
        </a:p>
      </dsp:txBody>
      <dsp:txXfrm>
        <a:off x="508809" y="509164"/>
        <a:ext cx="2456745" cy="24567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EA45F-9DA5-49A7-BEC7-48320C6D074D}">
      <dsp:nvSpPr>
        <dsp:cNvPr id="0" name=""/>
        <dsp:cNvSpPr/>
      </dsp:nvSpPr>
      <dsp:spPr>
        <a:xfrm>
          <a:off x="1291807" y="1888"/>
          <a:ext cx="2939603" cy="2939603"/>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Bringing it all together</a:t>
          </a:r>
          <a:endParaRPr lang="en-GB" sz="4000" kern="1200" dirty="0"/>
        </a:p>
      </dsp:txBody>
      <dsp:txXfrm>
        <a:off x="1722302" y="432383"/>
        <a:ext cx="2078613" cy="2078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85207-45D9-4770-A324-7540026B83E9}">
      <dsp:nvSpPr>
        <dsp:cNvPr id="0" name=""/>
        <dsp:cNvSpPr/>
      </dsp:nvSpPr>
      <dsp:spPr>
        <a:xfrm>
          <a:off x="82613" y="172704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5FA5D-2A97-4E91-ACB8-BADC6C3EA11C}">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8AC3D9-C009-4B53-ABC9-00D5F21603CA}">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dirty="0"/>
            <a:t>Building the AI Migration Assistant has been an iterative and challenging journey. It all started with the chatbot, the heart of the assistant, which proved to be the most difficult part of the development process. I spent three weeks trying to achieve satisfying results. Initially, the bot was designed to rely on simple keyword searches, which yielded mixed results.</a:t>
          </a:r>
          <a:endParaRPr lang="en-US" sz="1100" kern="1200" dirty="0"/>
        </a:p>
      </dsp:txBody>
      <dsp:txXfrm>
        <a:off x="1172126" y="1727046"/>
        <a:ext cx="2114937" cy="897246"/>
      </dsp:txXfrm>
    </dsp:sp>
    <dsp:sp modelId="{FDA647D7-2768-495A-93CB-93D4BCB28DBC}">
      <dsp:nvSpPr>
        <dsp:cNvPr id="0" name=""/>
        <dsp:cNvSpPr/>
      </dsp:nvSpPr>
      <dsp:spPr>
        <a:xfrm>
          <a:off x="3655575" y="172704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A0A3A-1287-44BE-BBAF-F0809C3454B1}">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D2A11-E5EB-4DCD-A2BB-E333E649BE34}">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As I progressed, I experimented with different techniques—first attempting to incorporate BERT embeddings, and then turning to GPT to generate more natural responses. After much trial and error, I found the right balance by combining OpenAI’s embeddings with GPT’s capabilities to give the bot a natural, conversational tone while ensuring it was trained on my knowledge base.</a:t>
          </a:r>
          <a:endParaRPr lang="en-US" sz="1100" kern="1200" dirty="0"/>
        </a:p>
      </dsp:txBody>
      <dsp:txXfrm>
        <a:off x="4745088" y="1727046"/>
        <a:ext cx="2114937" cy="897246"/>
      </dsp:txXfrm>
    </dsp:sp>
    <dsp:sp modelId="{EA9C79F0-24AB-4411-8CD8-DF8438814390}">
      <dsp:nvSpPr>
        <dsp:cNvPr id="0" name=""/>
        <dsp:cNvSpPr/>
      </dsp:nvSpPr>
      <dsp:spPr>
        <a:xfrm>
          <a:off x="7228536" y="172704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4C671-860E-4889-A13A-DC52ADB68FCD}">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F0E3C-D5D7-446F-A1F4-E3B159B58904}">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After successfully developing the bot, I used the last week of the project to build the other features. I integrated the Idealista API for housing listings, implemented Google Maps for location data, and designed the Points of Interest map. The final product was the culmination of weeks of intensive problem-solving, integration, and refinement.</a:t>
          </a:r>
          <a:endParaRPr lang="en-US" sz="1100" kern="1200"/>
        </a:p>
      </dsp:txBody>
      <dsp:txXfrm>
        <a:off x="8318049" y="1727046"/>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2525D-25D9-4E1B-8F29-CFC16A474F60}">
      <dsp:nvSpPr>
        <dsp:cNvPr id="0" name=""/>
        <dsp:cNvSpPr/>
      </dsp:nvSpPr>
      <dsp:spPr>
        <a:xfrm rot="10800000">
          <a:off x="2046188" y="208"/>
          <a:ext cx="7368980" cy="760365"/>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300" tIns="41910" rIns="78232" bIns="41910" numCol="1" spcCol="1270" anchor="ctr" anchorCtr="0">
          <a:noAutofit/>
        </a:bodyPr>
        <a:lstStyle/>
        <a:p>
          <a:pPr marL="0" lvl="0" indent="0" algn="ctr" defTabSz="488950">
            <a:lnSpc>
              <a:spcPct val="90000"/>
            </a:lnSpc>
            <a:spcBef>
              <a:spcPct val="0"/>
            </a:spcBef>
            <a:spcAft>
              <a:spcPct val="35000"/>
            </a:spcAft>
            <a:buNone/>
          </a:pPr>
          <a:r>
            <a:rPr lang="en-GB" sz="1100" kern="1200"/>
            <a:t>One of the main challenges during development was creating a knowledge base for the chatbot that remains up-to-date. I currently manage this manually, but in the future, I aim to automate these updates, pulling from official sources across the web to keep the bot's information fresh and accurate.</a:t>
          </a:r>
        </a:p>
      </dsp:txBody>
      <dsp:txXfrm rot="10800000">
        <a:off x="2236279" y="208"/>
        <a:ext cx="7178889" cy="760365"/>
      </dsp:txXfrm>
    </dsp:sp>
    <dsp:sp modelId="{26E5584F-624D-4A1C-BA00-641DC7494E16}">
      <dsp:nvSpPr>
        <dsp:cNvPr id="0" name=""/>
        <dsp:cNvSpPr/>
      </dsp:nvSpPr>
      <dsp:spPr>
        <a:xfrm>
          <a:off x="1666005" y="208"/>
          <a:ext cx="760365" cy="760365"/>
        </a:xfrm>
        <a:prstGeom prst="ellipse">
          <a:avLst/>
        </a:prstGeom>
        <a:blipFill rotWithShape="1">
          <a:blip xmlns:r="http://schemas.openxmlformats.org/officeDocument/2006/relationships" r:embed="rId1"/>
          <a:srcRect/>
          <a:stretch>
            <a:fillRect t="-2000" b="-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394E4-9AC6-492D-90CA-EE3148599560}">
      <dsp:nvSpPr>
        <dsp:cNvPr id="0" name=""/>
        <dsp:cNvSpPr/>
      </dsp:nvSpPr>
      <dsp:spPr>
        <a:xfrm rot="10800000">
          <a:off x="2046188" y="950665"/>
          <a:ext cx="7368980" cy="760365"/>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300" tIns="41910" rIns="78232" bIns="41910" numCol="1" spcCol="1270" anchor="ctr" anchorCtr="0">
          <a:noAutofit/>
        </a:bodyPr>
        <a:lstStyle/>
        <a:p>
          <a:pPr marL="0" lvl="0" indent="0" algn="ctr" defTabSz="488950">
            <a:lnSpc>
              <a:spcPct val="90000"/>
            </a:lnSpc>
            <a:spcBef>
              <a:spcPct val="0"/>
            </a:spcBef>
            <a:spcAft>
              <a:spcPct val="35000"/>
            </a:spcAft>
            <a:buNone/>
          </a:pPr>
          <a:r>
            <a:rPr lang="en-GB" sz="1100" kern="1200" dirty="0"/>
            <a:t>In the future, I plan to expand the app to cover more countries beyond Portugal. By integrating APIs such as </a:t>
          </a:r>
          <a:r>
            <a:rPr lang="en-GB" sz="1100" kern="1200" dirty="0" err="1"/>
            <a:t>Numbeo</a:t>
          </a:r>
          <a:r>
            <a:rPr lang="en-GB" sz="1100" kern="1200" dirty="0"/>
            <a:t>, I can offer better cost-of-living insights and improved recommendations tailored to each user's needs. Additionally, I'd like to introduce a job directory to help migrants find employment in their new country, turning the AI Migration Assistant into an even more comprehensive tool.</a:t>
          </a:r>
        </a:p>
      </dsp:txBody>
      <dsp:txXfrm rot="10800000">
        <a:off x="2236279" y="950665"/>
        <a:ext cx="7178889" cy="760365"/>
      </dsp:txXfrm>
    </dsp:sp>
    <dsp:sp modelId="{F6152291-2203-4439-BE52-5CEB0D4500EF}">
      <dsp:nvSpPr>
        <dsp:cNvPr id="0" name=""/>
        <dsp:cNvSpPr/>
      </dsp:nvSpPr>
      <dsp:spPr>
        <a:xfrm>
          <a:off x="1666005" y="950665"/>
          <a:ext cx="760365" cy="760365"/>
        </a:xfrm>
        <a:prstGeom prst="ellipse">
          <a:avLst/>
        </a:prstGeom>
        <a:blipFill rotWithShape="1">
          <a:blip xmlns:r="http://schemas.openxmlformats.org/officeDocument/2006/relationships" r:embed="rId2"/>
          <a:srcRect/>
          <a:stretch>
            <a:fillRect t="-1000" b="-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21219-98DA-4760-8E29-76B886C1A636}">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4A705D-7196-47A3-8737-5BCD69C0726F}">
      <dsp:nvSpPr>
        <dsp:cNvPr id="0" name=""/>
        <dsp:cNvSpPr/>
      </dsp:nvSpPr>
      <dsp:spPr>
        <a:xfrm>
          <a:off x="153888" y="0"/>
          <a:ext cx="1662570"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a:t>Data consistency</a:t>
          </a:r>
          <a:endParaRPr lang="en-GB" sz="1400" kern="1200"/>
        </a:p>
      </dsp:txBody>
      <dsp:txXfrm>
        <a:off x="153888" y="0"/>
        <a:ext cx="1662570" cy="307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60A84-140D-4D58-AD87-50E4DA43F43B}">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2F5E5-08C2-46C4-96B4-F0C2C1CAAB01}">
      <dsp:nvSpPr>
        <dsp:cNvPr id="0" name=""/>
        <dsp:cNvSpPr/>
      </dsp:nvSpPr>
      <dsp:spPr>
        <a:xfrm>
          <a:off x="153888" y="0"/>
          <a:ext cx="2697404"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PT" sz="1400" kern="1200"/>
            <a:t>Updating the Knowledge base</a:t>
          </a:r>
          <a:endParaRPr lang="en-GB" sz="1400" kern="1200"/>
        </a:p>
      </dsp:txBody>
      <dsp:txXfrm>
        <a:off x="153888" y="0"/>
        <a:ext cx="2697404" cy="307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7E097-6310-4BB2-9F9D-5E41D727C866}">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9E039F-A02F-4A89-8B2F-2ABC2945A663}">
      <dsp:nvSpPr>
        <dsp:cNvPr id="0" name=""/>
        <dsp:cNvSpPr/>
      </dsp:nvSpPr>
      <dsp:spPr>
        <a:xfrm>
          <a:off x="153888" y="0"/>
          <a:ext cx="2947794"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Manual Information Management</a:t>
          </a:r>
        </a:p>
      </dsp:txBody>
      <dsp:txXfrm>
        <a:off x="153888" y="0"/>
        <a:ext cx="2947794" cy="3077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69139-0391-4202-9732-598C7761C2FE}">
      <dsp:nvSpPr>
        <dsp:cNvPr id="0" name=""/>
        <dsp:cNvSpPr/>
      </dsp:nvSpPr>
      <dsp:spPr>
        <a:xfrm>
          <a:off x="0" y="782"/>
          <a:ext cx="1927515" cy="36854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PT" sz="1500" b="1" kern="1200" dirty="0" err="1"/>
            <a:t>Main</a:t>
          </a:r>
          <a:r>
            <a:rPr lang="pt-PT" sz="1500" b="1" kern="1200" dirty="0"/>
            <a:t> </a:t>
          </a:r>
          <a:r>
            <a:rPr lang="pt-PT" sz="1500" b="1" kern="1200" dirty="0" err="1"/>
            <a:t>Challenges</a:t>
          </a:r>
          <a:endParaRPr lang="en-GB" sz="1500" kern="1200" dirty="0"/>
        </a:p>
      </dsp:txBody>
      <dsp:txXfrm>
        <a:off x="17991" y="18773"/>
        <a:ext cx="1891533" cy="3325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68C92-7328-4CD5-AF70-A54D3F492BE4}">
      <dsp:nvSpPr>
        <dsp:cNvPr id="0" name=""/>
        <dsp:cNvSpPr/>
      </dsp:nvSpPr>
      <dsp:spPr>
        <a:xfrm>
          <a:off x="0" y="391"/>
          <a:ext cx="1293431" cy="36854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PT" sz="1500" b="1" kern="1200"/>
            <a:t>The Future</a:t>
          </a:r>
          <a:endParaRPr lang="en-GB" sz="1500" kern="1200"/>
        </a:p>
      </dsp:txBody>
      <dsp:txXfrm>
        <a:off x="17991" y="18382"/>
        <a:ext cx="1257449" cy="3325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E5350-0924-45D0-937A-225D2D478162}">
      <dsp:nvSpPr>
        <dsp:cNvPr id="0" name=""/>
        <dsp:cNvSpPr/>
      </dsp:nvSpPr>
      <dsp:spPr>
        <a:xfrm>
          <a:off x="0" y="0"/>
          <a:ext cx="307777" cy="307777"/>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F2916-261B-4E27-A955-5E68411E8EB1}">
      <dsp:nvSpPr>
        <dsp:cNvPr id="0" name=""/>
        <dsp:cNvSpPr/>
      </dsp:nvSpPr>
      <dsp:spPr>
        <a:xfrm>
          <a:off x="153888" y="0"/>
          <a:ext cx="3575450" cy="30777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Integrating better APIs to improve data quality</a:t>
          </a:r>
        </a:p>
      </dsp:txBody>
      <dsp:txXfrm>
        <a:off x="153888" y="0"/>
        <a:ext cx="3575450" cy="3077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DDE6D-C20A-4246-A03C-F13D2C542B01}" type="datetimeFigureOut">
              <a:rPr lang="en-GB" smtClean="0"/>
              <a:t>05/10/2024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A8AFD-F485-44E4-947C-F3E1D614AAEE}" type="slidenum">
              <a:rPr lang="en-GB" smtClean="0"/>
              <a:t>‹#›</a:t>
            </a:fld>
            <a:endParaRPr lang="en-GB"/>
          </a:p>
        </p:txBody>
      </p:sp>
    </p:spTree>
    <p:extLst>
      <p:ext uri="{BB962C8B-B14F-4D97-AF65-F5344CB8AC3E}">
        <p14:creationId xmlns:p14="http://schemas.microsoft.com/office/powerpoint/2010/main" val="338446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day, everyone! My name is Guadalupe Solis, and today, I’m excited to introduce you to a project that’s been close to my heart—AI Migration Assistant. As someone who migrated to Portugal myself, I realized firsthand how daunting it can be to navigate the sea of scattered information when trying to move to a new country. My experience inspired me to create a solution that could help simplify the migration process for others facing the same challenges.</a:t>
            </a:r>
          </a:p>
        </p:txBody>
      </p:sp>
      <p:sp>
        <p:nvSpPr>
          <p:cNvPr id="4" name="Slide Number Placeholder 3"/>
          <p:cNvSpPr>
            <a:spLocks noGrp="1"/>
          </p:cNvSpPr>
          <p:nvPr>
            <p:ph type="sldNum" sz="quarter" idx="5"/>
          </p:nvPr>
        </p:nvSpPr>
        <p:spPr/>
        <p:txBody>
          <a:bodyPr/>
          <a:lstStyle/>
          <a:p>
            <a:fld id="{B5FA8AFD-F485-44E4-947C-F3E1D614AAEE}" type="slidenum">
              <a:rPr lang="en-GB" smtClean="0"/>
              <a:t>1</a:t>
            </a:fld>
            <a:endParaRPr lang="en-GB"/>
          </a:p>
        </p:txBody>
      </p:sp>
    </p:spTree>
    <p:extLst>
      <p:ext uri="{BB962C8B-B14F-4D97-AF65-F5344CB8AC3E}">
        <p14:creationId xmlns:p14="http://schemas.microsoft.com/office/powerpoint/2010/main" val="364502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Together, with your feedback and support, we can continue to refine and expand the AI Migration Assistant, making migration simpler for everyone, everywhere."</a:t>
            </a:r>
            <a:endParaRPr lang="en-GB" dirty="0"/>
          </a:p>
          <a:p>
            <a:r>
              <a:rPr lang="en-GB" i="1" dirty="0"/>
              <a:t>"Thank you!”</a:t>
            </a:r>
            <a:endParaRPr lang="en-GB" dirty="0"/>
          </a:p>
          <a:p>
            <a:endParaRPr lang="en-GB" dirty="0"/>
          </a:p>
        </p:txBody>
      </p:sp>
      <p:sp>
        <p:nvSpPr>
          <p:cNvPr id="4" name="Slide Number Placeholder 3"/>
          <p:cNvSpPr>
            <a:spLocks noGrp="1"/>
          </p:cNvSpPr>
          <p:nvPr>
            <p:ph type="sldNum" sz="quarter" idx="5"/>
          </p:nvPr>
        </p:nvSpPr>
        <p:spPr/>
        <p:txBody>
          <a:bodyPr/>
          <a:lstStyle/>
          <a:p>
            <a:fld id="{B5FA8AFD-F485-44E4-947C-F3E1D614AAEE}" type="slidenum">
              <a:rPr lang="en-GB" smtClean="0"/>
              <a:t>10</a:t>
            </a:fld>
            <a:endParaRPr lang="en-GB"/>
          </a:p>
        </p:txBody>
      </p:sp>
    </p:spTree>
    <p:extLst>
      <p:ext uri="{BB962C8B-B14F-4D97-AF65-F5344CB8AC3E}">
        <p14:creationId xmlns:p14="http://schemas.microsoft.com/office/powerpoint/2010/main" val="959695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with the challenge. Migration is a complex process, and whether you’re moving for work, family, or a fresh start, it often feels overwhelming. Imagine juggling between multiple government portals, housing websites, embassies, and more—just to get your documents in order. In fact, according to the UN’s World Migration Report, over 280 million people are international migrants, and many of them face similar struggles in their journeys. So, I asked myself: How can I make this easier?</a:t>
            </a:r>
          </a:p>
        </p:txBody>
      </p:sp>
      <p:sp>
        <p:nvSpPr>
          <p:cNvPr id="4" name="Slide Number Placeholder 3"/>
          <p:cNvSpPr>
            <a:spLocks noGrp="1"/>
          </p:cNvSpPr>
          <p:nvPr>
            <p:ph type="sldNum" sz="quarter" idx="5"/>
          </p:nvPr>
        </p:nvSpPr>
        <p:spPr/>
        <p:txBody>
          <a:bodyPr/>
          <a:lstStyle/>
          <a:p>
            <a:fld id="{B5FA8AFD-F485-44E4-947C-F3E1D614AAEE}" type="slidenum">
              <a:rPr lang="en-GB" smtClean="0"/>
              <a:t>2</a:t>
            </a:fld>
            <a:endParaRPr lang="en-GB"/>
          </a:p>
        </p:txBody>
      </p:sp>
    </p:spTree>
    <p:extLst>
      <p:ext uri="{BB962C8B-B14F-4D97-AF65-F5344CB8AC3E}">
        <p14:creationId xmlns:p14="http://schemas.microsoft.com/office/powerpoint/2010/main" val="393006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how the idea for AI Migration Assistant came to be. After helping many friends and acquaintances with their migration questions, it became clear that we needed a one-stop solution that could centralize everything. Imagine if there was just one tool to find housing, visa information, embassy details, and more. This was the driving idea behind my project.</a:t>
            </a:r>
          </a:p>
        </p:txBody>
      </p:sp>
      <p:sp>
        <p:nvSpPr>
          <p:cNvPr id="4" name="Slide Number Placeholder 3"/>
          <p:cNvSpPr>
            <a:spLocks noGrp="1"/>
          </p:cNvSpPr>
          <p:nvPr>
            <p:ph type="sldNum" sz="quarter" idx="5"/>
          </p:nvPr>
        </p:nvSpPr>
        <p:spPr/>
        <p:txBody>
          <a:bodyPr/>
          <a:lstStyle/>
          <a:p>
            <a:fld id="{B5FA8AFD-F485-44E4-947C-F3E1D614AAEE}" type="slidenum">
              <a:rPr lang="en-GB" smtClean="0"/>
              <a:t>3</a:t>
            </a:fld>
            <a:endParaRPr lang="en-GB"/>
          </a:p>
        </p:txBody>
      </p:sp>
    </p:spTree>
    <p:extLst>
      <p:ext uri="{BB962C8B-B14F-4D97-AF65-F5344CB8AC3E}">
        <p14:creationId xmlns:p14="http://schemas.microsoft.com/office/powerpoint/2010/main" val="252043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I created the AI Migration Assistant. This app is designed to make migration less intimidating by bringing everything you need into one platform. It provides tailored housing recommendations based on your budget, a chatbot that helps with visa and document information, a directory of public offices and embassies, and even an interactive map with points of interest. Essentially, it's your virtual migration assistant, helping you every step of the way.</a:t>
            </a:r>
          </a:p>
        </p:txBody>
      </p:sp>
      <p:sp>
        <p:nvSpPr>
          <p:cNvPr id="4" name="Slide Number Placeholder 3"/>
          <p:cNvSpPr>
            <a:spLocks noGrp="1"/>
          </p:cNvSpPr>
          <p:nvPr>
            <p:ph type="sldNum" sz="quarter" idx="5"/>
          </p:nvPr>
        </p:nvSpPr>
        <p:spPr/>
        <p:txBody>
          <a:bodyPr/>
          <a:lstStyle/>
          <a:p>
            <a:fld id="{B5FA8AFD-F485-44E4-947C-F3E1D614AAEE}" type="slidenum">
              <a:rPr lang="en-GB" smtClean="0"/>
              <a:t>4</a:t>
            </a:fld>
            <a:endParaRPr lang="en-GB"/>
          </a:p>
        </p:txBody>
      </p:sp>
    </p:spTree>
    <p:extLst>
      <p:ext uri="{BB962C8B-B14F-4D97-AF65-F5344CB8AC3E}">
        <p14:creationId xmlns:p14="http://schemas.microsoft.com/office/powerpoint/2010/main" val="204423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quick peek into how the AI Migration Assistant works in action. [At this point, you can interact with the bot or demonstrate one of the key features in the app.] Whether you’re looking for housing or need to know which embassy handles your visa, it’s all right there at your fingertips.</a:t>
            </a:r>
          </a:p>
        </p:txBody>
      </p:sp>
      <p:sp>
        <p:nvSpPr>
          <p:cNvPr id="4" name="Slide Number Placeholder 3"/>
          <p:cNvSpPr>
            <a:spLocks noGrp="1"/>
          </p:cNvSpPr>
          <p:nvPr>
            <p:ph type="sldNum" sz="quarter" idx="5"/>
          </p:nvPr>
        </p:nvSpPr>
        <p:spPr/>
        <p:txBody>
          <a:bodyPr/>
          <a:lstStyle/>
          <a:p>
            <a:fld id="{B5FA8AFD-F485-44E4-947C-F3E1D614AAEE}" type="slidenum">
              <a:rPr lang="en-GB" smtClean="0"/>
              <a:t>5</a:t>
            </a:fld>
            <a:endParaRPr lang="en-GB"/>
          </a:p>
        </p:txBody>
      </p:sp>
    </p:spTree>
    <p:extLst>
      <p:ext uri="{BB962C8B-B14F-4D97-AF65-F5344CB8AC3E}">
        <p14:creationId xmlns:p14="http://schemas.microsoft.com/office/powerpoint/2010/main" val="79694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Now, let me take you behind the scenes. Building the AI Migration Assistant was no small task. The heart of this app is the chatbot, which took a solid three weeks of development and testing. Initially, it only worked with simple keyword searches, and the results were pretty inconsistent. But as I dove deeper, I experimented with BERT embeddings, and eventually, I incorporated GPT to make the bot more conversational and intuitive. It wasn’t until I integrated OpenAI’s embeddings that I finally got the natural, well-trained bot I was aiming for."</a:t>
            </a:r>
            <a:endParaRPr lang="en-GB" dirty="0"/>
          </a:p>
          <a:p>
            <a:r>
              <a:rPr lang="en-GB" i="1" dirty="0"/>
              <a:t>"Once the bot was solid, I only had a week left to build out the other features, like the </a:t>
            </a:r>
            <a:r>
              <a:rPr lang="en-GB" i="1" dirty="0" err="1"/>
              <a:t>Idealista</a:t>
            </a:r>
            <a:r>
              <a:rPr lang="en-GB" i="1" dirty="0"/>
              <a:t> API for housing listings and Google Maps for location data. It was a whirlwind of coding, designing, and troubleshooting, but in the end, I brought the entire ecosystem together."</a:t>
            </a:r>
            <a:endParaRPr lang="en-GB" dirty="0"/>
          </a:p>
          <a:p>
            <a:endParaRPr lang="en-GB" dirty="0"/>
          </a:p>
        </p:txBody>
      </p:sp>
      <p:sp>
        <p:nvSpPr>
          <p:cNvPr id="4" name="Slide Number Placeholder 3"/>
          <p:cNvSpPr>
            <a:spLocks noGrp="1"/>
          </p:cNvSpPr>
          <p:nvPr>
            <p:ph type="sldNum" sz="quarter" idx="5"/>
          </p:nvPr>
        </p:nvSpPr>
        <p:spPr/>
        <p:txBody>
          <a:bodyPr/>
          <a:lstStyle/>
          <a:p>
            <a:fld id="{B5FA8AFD-F485-44E4-947C-F3E1D614AAEE}" type="slidenum">
              <a:rPr lang="en-GB" smtClean="0"/>
              <a:t>6</a:t>
            </a:fld>
            <a:endParaRPr lang="en-GB"/>
          </a:p>
        </p:txBody>
      </p:sp>
    </p:spTree>
    <p:extLst>
      <p:ext uri="{BB962C8B-B14F-4D97-AF65-F5344CB8AC3E}">
        <p14:creationId xmlns:p14="http://schemas.microsoft.com/office/powerpoint/2010/main" val="19352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Of course, there were challenges. One of the biggest ones is managing the knowledge base for the bot. Currently, I update the visa and document information manually, which can be time-consuming. I’m hoping to automate this in the future by pulling real-time data from trusted sources."</a:t>
            </a:r>
            <a:endParaRPr lang="en-GB" dirty="0"/>
          </a:p>
          <a:p>
            <a:r>
              <a:rPr lang="en-GB" i="1" dirty="0"/>
              <a:t>"Looking forward, my vision is to expand this app beyond Portugal to other countries. I also plan to integrate more powerful APIs, like </a:t>
            </a:r>
            <a:r>
              <a:rPr lang="en-GB" i="1" dirty="0" err="1"/>
              <a:t>Numbeo</a:t>
            </a:r>
            <a:r>
              <a:rPr lang="en-GB" i="1" dirty="0"/>
              <a:t> for cost-of-living data, to offer users smarter, more personalized recommendations. Additionally, I want to introduce a job directory to help migrants find employment opportunities in their new country. </a:t>
            </a:r>
            <a:endParaRPr lang="en-GB" dirty="0"/>
          </a:p>
          <a:p>
            <a:endParaRPr lang="en-GB" dirty="0"/>
          </a:p>
        </p:txBody>
      </p:sp>
      <p:sp>
        <p:nvSpPr>
          <p:cNvPr id="4" name="Slide Number Placeholder 3"/>
          <p:cNvSpPr>
            <a:spLocks noGrp="1"/>
          </p:cNvSpPr>
          <p:nvPr>
            <p:ph type="sldNum" sz="quarter" idx="5"/>
          </p:nvPr>
        </p:nvSpPr>
        <p:spPr/>
        <p:txBody>
          <a:bodyPr/>
          <a:lstStyle/>
          <a:p>
            <a:fld id="{B5FA8AFD-F485-44E4-947C-F3E1D614AAEE}" type="slidenum">
              <a:rPr lang="en-GB" smtClean="0"/>
              <a:t>7</a:t>
            </a:fld>
            <a:endParaRPr lang="en-GB"/>
          </a:p>
        </p:txBody>
      </p:sp>
    </p:spTree>
    <p:extLst>
      <p:ext uri="{BB962C8B-B14F-4D97-AF65-F5344CB8AC3E}">
        <p14:creationId xmlns:p14="http://schemas.microsoft.com/office/powerpoint/2010/main" val="397824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Ultimately, I see this app growing into a global resource for migrants everywhere."</a:t>
            </a:r>
          </a:p>
        </p:txBody>
      </p:sp>
      <p:sp>
        <p:nvSpPr>
          <p:cNvPr id="4" name="Slide Number Placeholder 3"/>
          <p:cNvSpPr>
            <a:spLocks noGrp="1"/>
          </p:cNvSpPr>
          <p:nvPr>
            <p:ph type="sldNum" sz="quarter" idx="5"/>
          </p:nvPr>
        </p:nvSpPr>
        <p:spPr/>
        <p:txBody>
          <a:bodyPr/>
          <a:lstStyle/>
          <a:p>
            <a:fld id="{B5FA8AFD-F485-44E4-947C-F3E1D614AAEE}" type="slidenum">
              <a:rPr lang="en-GB" smtClean="0"/>
              <a:t>8</a:t>
            </a:fld>
            <a:endParaRPr lang="en-GB"/>
          </a:p>
        </p:txBody>
      </p:sp>
    </p:spTree>
    <p:extLst>
      <p:ext uri="{BB962C8B-B14F-4D97-AF65-F5344CB8AC3E}">
        <p14:creationId xmlns:p14="http://schemas.microsoft.com/office/powerpoint/2010/main" val="80688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closing, AI Migration Assistant is more than just an app—it’s a comprehensive solution designed to empower people during one of the most significant transitions of their lives. Migration should be exciting, not overwhelming. With this tool, people can move forward with confidence, knowing they have access to the information and support they need—all in one place.</a:t>
            </a:r>
          </a:p>
        </p:txBody>
      </p:sp>
      <p:sp>
        <p:nvSpPr>
          <p:cNvPr id="4" name="Slide Number Placeholder 3"/>
          <p:cNvSpPr>
            <a:spLocks noGrp="1"/>
          </p:cNvSpPr>
          <p:nvPr>
            <p:ph type="sldNum" sz="quarter" idx="5"/>
          </p:nvPr>
        </p:nvSpPr>
        <p:spPr/>
        <p:txBody>
          <a:bodyPr/>
          <a:lstStyle/>
          <a:p>
            <a:fld id="{B5FA8AFD-F485-44E4-947C-F3E1D614AAEE}" type="slidenum">
              <a:rPr lang="en-GB" smtClean="0"/>
              <a:t>9</a:t>
            </a:fld>
            <a:endParaRPr lang="en-GB"/>
          </a:p>
        </p:txBody>
      </p:sp>
    </p:spTree>
    <p:extLst>
      <p:ext uri="{BB962C8B-B14F-4D97-AF65-F5344CB8AC3E}">
        <p14:creationId xmlns:p14="http://schemas.microsoft.com/office/powerpoint/2010/main" val="27710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A10A-5AF2-A9AC-F162-54874DD2BD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2EDF177-F01A-BBAF-5F45-C951B16E60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FCE410-E289-7FE5-9330-BE4BDDF87C6B}"/>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964FEE07-6013-D1FA-961D-62A8C5F888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5DD7EF-DF2B-2A6F-71ED-7170E56B02E7}"/>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6752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3FE8-E6D9-D63D-286C-72EE5E41BA6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BE4AD9-3854-7C51-170B-044BC33D3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B9BC22-C9C5-A0EE-748C-19A280424CD2}"/>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4F91FD23-5D80-B82A-7357-43D310B3E0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090ED0-7D58-E2F9-4A03-9D505F431862}"/>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144984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2568CC-AC73-AE5B-787D-127CD8A783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8ED5FD-354C-1871-999E-33081BA154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C019B-0B54-377A-E7F8-626291969B85}"/>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CC8F89FD-DD4A-2B7E-5AF3-498261527B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D6B1DD-90E6-1E81-05E2-1112A87E48D3}"/>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266579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94F1-8AF5-447A-E525-C253FB62BD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816867-B918-2C4D-6F8F-AB8053A35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0AAD5C-F0DF-2CCB-69DC-369F662A829C}"/>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FF786230-2D11-7CB5-B64D-21CC5557B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25BBC4-3DF7-20B3-B087-D1FD50864A66}"/>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84254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8DFB-2C48-F58E-5C76-C44C8C0BF9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5359A7E-8A7A-E274-346F-5A5CC4F55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0BEC9-282D-B080-11B0-CA3065C66324}"/>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59DE57F8-C405-51DA-91B2-E3BE193514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F2A8C6-ADB5-CB74-2B8F-D3947F4AF3F4}"/>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239099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87AD-2D2B-9260-985B-BA0DB03FD8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083634-765F-B5A8-C099-0579F84590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6D6FC34-60A3-EC8B-9B19-735BC84E54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06398A2-B834-9361-86E5-AE9A7597FE20}"/>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6" name="Footer Placeholder 5">
            <a:extLst>
              <a:ext uri="{FF2B5EF4-FFF2-40B4-BE49-F238E27FC236}">
                <a16:creationId xmlns:a16="http://schemas.microsoft.com/office/drawing/2014/main" id="{F431A754-3AC4-AEA4-CF25-3DE1AD800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654FDC-74F6-9FE3-66FC-D7D4938F0152}"/>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196936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30E7-A345-FF38-984E-06E92BFE81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2D33A7-CDC6-DE76-B888-F153966E9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7580D6-53B9-60F1-D596-A63B7299DD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976839F-EC34-7227-B3E8-3C04DB263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E7B5AF-D0AE-E007-94BE-FD41A3A752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B961EB-DDA4-F22D-08C5-9DBF3CC39992}"/>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8" name="Footer Placeholder 7">
            <a:extLst>
              <a:ext uri="{FF2B5EF4-FFF2-40B4-BE49-F238E27FC236}">
                <a16:creationId xmlns:a16="http://schemas.microsoft.com/office/drawing/2014/main" id="{BFDB0748-CA16-4383-52D4-824049D18DB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074C45-7AB4-BE76-EC9E-623BAC6BD9FD}"/>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850771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3D27-DA98-6803-7FF4-D94A862C29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C58A6A2-51CF-3EE5-2EA8-B0A145047E6E}"/>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4" name="Footer Placeholder 3">
            <a:extLst>
              <a:ext uri="{FF2B5EF4-FFF2-40B4-BE49-F238E27FC236}">
                <a16:creationId xmlns:a16="http://schemas.microsoft.com/office/drawing/2014/main" id="{7833B29D-FABC-E2E6-A81D-EDD26691CC6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E7C64E4-A54B-7700-F88D-D98A8448B36E}"/>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186750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F4ADB5-5468-AB91-BABD-F53616E4FDA9}"/>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3" name="Footer Placeholder 2">
            <a:extLst>
              <a:ext uri="{FF2B5EF4-FFF2-40B4-BE49-F238E27FC236}">
                <a16:creationId xmlns:a16="http://schemas.microsoft.com/office/drawing/2014/main" id="{C02C57DE-DDE0-CE58-A0E3-A1BDA9D30B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6D811C-C0AD-8DF9-ACA2-E627A61BAA0F}"/>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375460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5B3D-17E9-CB98-8F0D-5E914F90F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ACD915-58D0-038A-F8A9-7A0F10847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493517-5BE0-DBEB-6FA6-1C10B1217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093E53-EDC3-418D-67A4-DA62A5C9D01B}"/>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6" name="Footer Placeholder 5">
            <a:extLst>
              <a:ext uri="{FF2B5EF4-FFF2-40B4-BE49-F238E27FC236}">
                <a16:creationId xmlns:a16="http://schemas.microsoft.com/office/drawing/2014/main" id="{9D7728D1-7EEE-A115-6BAE-2A5C1E8320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32A0CC-368D-E112-6116-D02B0305D4A4}"/>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98198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3729-0D04-FA66-BB45-D13F1CFAF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FE6DAF-32F8-4241-551B-95763CBDA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E98BFC-9A20-2B10-2E27-68DA01333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6C079-B03F-2A49-8007-60226BC2F20E}"/>
              </a:ext>
            </a:extLst>
          </p:cNvPr>
          <p:cNvSpPr>
            <a:spLocks noGrp="1"/>
          </p:cNvSpPr>
          <p:nvPr>
            <p:ph type="dt" sz="half" idx="10"/>
          </p:nvPr>
        </p:nvSpPr>
        <p:spPr/>
        <p:txBody>
          <a:bodyPr/>
          <a:lstStyle/>
          <a:p>
            <a:fld id="{AD774E1C-3887-4160-9FF0-072347037476}" type="datetimeFigureOut">
              <a:rPr lang="en-GB" smtClean="0"/>
              <a:t>05/10/2024</a:t>
            </a:fld>
            <a:endParaRPr lang="en-GB"/>
          </a:p>
        </p:txBody>
      </p:sp>
      <p:sp>
        <p:nvSpPr>
          <p:cNvPr id="6" name="Footer Placeholder 5">
            <a:extLst>
              <a:ext uri="{FF2B5EF4-FFF2-40B4-BE49-F238E27FC236}">
                <a16:creationId xmlns:a16="http://schemas.microsoft.com/office/drawing/2014/main" id="{48B319E7-1C60-BF45-C1CC-8FA55D7B31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19E3C1-84E8-1FF1-BFB7-429C812AEEAD}"/>
              </a:ext>
            </a:extLst>
          </p:cNvPr>
          <p:cNvSpPr>
            <a:spLocks noGrp="1"/>
          </p:cNvSpPr>
          <p:nvPr>
            <p:ph type="sldNum" sz="quarter" idx="12"/>
          </p:nvPr>
        </p:nvSpPr>
        <p:spPr/>
        <p:txBody>
          <a:bodyPr/>
          <a:lstStyle/>
          <a:p>
            <a:fld id="{C19710E2-685C-4E77-8062-D9D55FCD70A9}" type="slidenum">
              <a:rPr lang="en-GB" smtClean="0"/>
              <a:t>‹#›</a:t>
            </a:fld>
            <a:endParaRPr lang="en-GB"/>
          </a:p>
        </p:txBody>
      </p:sp>
    </p:spTree>
    <p:extLst>
      <p:ext uri="{BB962C8B-B14F-4D97-AF65-F5344CB8AC3E}">
        <p14:creationId xmlns:p14="http://schemas.microsoft.com/office/powerpoint/2010/main" val="230495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DFE5BA-7CDF-E319-C6E2-E9694DF81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DEF40FB-29E4-FAA4-2F93-ADA7828DF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05F5C7-1C84-3A1E-FD49-E6E956A45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774E1C-3887-4160-9FF0-072347037476}" type="datetimeFigureOut">
              <a:rPr lang="en-GB" smtClean="0"/>
              <a:t>05/10/2024</a:t>
            </a:fld>
            <a:endParaRPr lang="en-GB"/>
          </a:p>
        </p:txBody>
      </p:sp>
      <p:sp>
        <p:nvSpPr>
          <p:cNvPr id="5" name="Footer Placeholder 4">
            <a:extLst>
              <a:ext uri="{FF2B5EF4-FFF2-40B4-BE49-F238E27FC236}">
                <a16:creationId xmlns:a16="http://schemas.microsoft.com/office/drawing/2014/main" id="{4BDA0928-6452-785B-682E-8EA3C92147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37E5494-F63D-8EA3-CEDD-6C0768214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710E2-685C-4E77-8062-D9D55FCD70A9}" type="slidenum">
              <a:rPr lang="en-GB" smtClean="0"/>
              <a:t>‹#›</a:t>
            </a:fld>
            <a:endParaRPr lang="en-GB"/>
          </a:p>
        </p:txBody>
      </p:sp>
    </p:spTree>
    <p:extLst>
      <p:ext uri="{BB962C8B-B14F-4D97-AF65-F5344CB8AC3E}">
        <p14:creationId xmlns:p14="http://schemas.microsoft.com/office/powerpoint/2010/main" val="2826492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3" Type="http://schemas.openxmlformats.org/officeDocument/2006/relationships/diagramColors" Target="../diagrams/colors4.xml"/><Relationship Id="rId18" Type="http://schemas.openxmlformats.org/officeDocument/2006/relationships/diagramColors" Target="../diagrams/colors5.xml"/><Relationship Id="rId26" Type="http://schemas.openxmlformats.org/officeDocument/2006/relationships/diagramData" Target="../diagrams/data7.xml"/><Relationship Id="rId39" Type="http://schemas.openxmlformats.org/officeDocument/2006/relationships/diagramColors" Target="../diagrams/colors9.xml"/><Relationship Id="rId21" Type="http://schemas.openxmlformats.org/officeDocument/2006/relationships/diagramLayout" Target="../diagrams/layout6.xml"/><Relationship Id="rId34" Type="http://schemas.openxmlformats.org/officeDocument/2006/relationships/diagramColors" Target="../diagrams/colors8.xml"/><Relationship Id="rId42" Type="http://schemas.openxmlformats.org/officeDocument/2006/relationships/diagramLayout" Target="../diagrams/layout10.xml"/><Relationship Id="rId47" Type="http://schemas.openxmlformats.org/officeDocument/2006/relationships/diagramLayout" Target="../diagrams/layout11.xml"/><Relationship Id="rId50" Type="http://schemas.microsoft.com/office/2007/relationships/diagramDrawing" Target="../diagrams/drawing11.xml"/><Relationship Id="rId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Layout" Target="../diagrams/layout5.xml"/><Relationship Id="rId29" Type="http://schemas.openxmlformats.org/officeDocument/2006/relationships/diagramColors" Target="../diagrams/colors7.xml"/><Relationship Id="rId11" Type="http://schemas.openxmlformats.org/officeDocument/2006/relationships/diagramLayout" Target="../diagrams/layout4.xml"/><Relationship Id="rId24" Type="http://schemas.microsoft.com/office/2007/relationships/diagramDrawing" Target="../diagrams/drawing6.xml"/><Relationship Id="rId32" Type="http://schemas.openxmlformats.org/officeDocument/2006/relationships/diagramLayout" Target="../diagrams/layout8.xml"/><Relationship Id="rId37" Type="http://schemas.openxmlformats.org/officeDocument/2006/relationships/diagramLayout" Target="../diagrams/layout9.xml"/><Relationship Id="rId40" Type="http://schemas.microsoft.com/office/2007/relationships/diagramDrawing" Target="../diagrams/drawing9.xml"/><Relationship Id="rId45" Type="http://schemas.microsoft.com/office/2007/relationships/diagramDrawing" Target="../diagrams/drawing10.xml"/><Relationship Id="rId53" Type="http://schemas.openxmlformats.org/officeDocument/2006/relationships/image" Target="../media/image31.png"/><Relationship Id="rId5" Type="http://schemas.openxmlformats.org/officeDocument/2006/relationships/diagramQuickStyle" Target="../diagrams/quickStyle3.xml"/><Relationship Id="rId10" Type="http://schemas.openxmlformats.org/officeDocument/2006/relationships/diagramData" Target="../diagrams/data4.xml"/><Relationship Id="rId19" Type="http://schemas.microsoft.com/office/2007/relationships/diagramDrawing" Target="../diagrams/drawing5.xml"/><Relationship Id="rId31" Type="http://schemas.openxmlformats.org/officeDocument/2006/relationships/diagramData" Target="../diagrams/data8.xml"/><Relationship Id="rId44" Type="http://schemas.openxmlformats.org/officeDocument/2006/relationships/diagramColors" Target="../diagrams/colors10.xml"/><Relationship Id="rId52"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7.png"/><Relationship Id="rId14" Type="http://schemas.microsoft.com/office/2007/relationships/diagramDrawing" Target="../diagrams/drawing4.xml"/><Relationship Id="rId22" Type="http://schemas.openxmlformats.org/officeDocument/2006/relationships/diagramQuickStyle" Target="../diagrams/quickStyle6.xml"/><Relationship Id="rId27" Type="http://schemas.openxmlformats.org/officeDocument/2006/relationships/diagramLayout" Target="../diagrams/layout7.xml"/><Relationship Id="rId30" Type="http://schemas.microsoft.com/office/2007/relationships/diagramDrawing" Target="../diagrams/drawing7.xml"/><Relationship Id="rId35" Type="http://schemas.microsoft.com/office/2007/relationships/diagramDrawing" Target="../diagrams/drawing8.xml"/><Relationship Id="rId43" Type="http://schemas.openxmlformats.org/officeDocument/2006/relationships/diagramQuickStyle" Target="../diagrams/quickStyle10.xml"/><Relationship Id="rId48" Type="http://schemas.openxmlformats.org/officeDocument/2006/relationships/diagramQuickStyle" Target="../diagrams/quickStyle11.xml"/><Relationship Id="rId8" Type="http://schemas.openxmlformats.org/officeDocument/2006/relationships/image" Target="../media/image26.png"/><Relationship Id="rId51" Type="http://schemas.openxmlformats.org/officeDocument/2006/relationships/image" Target="../media/image29.png"/><Relationship Id="rId3" Type="http://schemas.openxmlformats.org/officeDocument/2006/relationships/diagramData" Target="../diagrams/data3.xml"/><Relationship Id="rId12" Type="http://schemas.openxmlformats.org/officeDocument/2006/relationships/diagramQuickStyle" Target="../diagrams/quickStyle4.xml"/><Relationship Id="rId17" Type="http://schemas.openxmlformats.org/officeDocument/2006/relationships/diagramQuickStyle" Target="../diagrams/quickStyle5.xml"/><Relationship Id="rId25" Type="http://schemas.openxmlformats.org/officeDocument/2006/relationships/image" Target="../media/image28.png"/><Relationship Id="rId33" Type="http://schemas.openxmlformats.org/officeDocument/2006/relationships/diagramQuickStyle" Target="../diagrams/quickStyle8.xml"/><Relationship Id="rId38" Type="http://schemas.openxmlformats.org/officeDocument/2006/relationships/diagramQuickStyle" Target="../diagrams/quickStyle9.xml"/><Relationship Id="rId46" Type="http://schemas.openxmlformats.org/officeDocument/2006/relationships/diagramData" Target="../diagrams/data11.xml"/><Relationship Id="rId20" Type="http://schemas.openxmlformats.org/officeDocument/2006/relationships/diagramData" Target="../diagrams/data6.xml"/><Relationship Id="rId41" Type="http://schemas.openxmlformats.org/officeDocument/2006/relationships/diagramData" Target="../diagrams/data10.xml"/><Relationship Id="rId1" Type="http://schemas.openxmlformats.org/officeDocument/2006/relationships/slideLayout" Target="../slideLayouts/slideLayout2.xml"/><Relationship Id="rId6" Type="http://schemas.openxmlformats.org/officeDocument/2006/relationships/diagramColors" Target="../diagrams/colors3.xml"/><Relationship Id="rId15" Type="http://schemas.openxmlformats.org/officeDocument/2006/relationships/diagramData" Target="../diagrams/data5.xml"/><Relationship Id="rId23" Type="http://schemas.openxmlformats.org/officeDocument/2006/relationships/diagramColors" Target="../diagrams/colors6.xml"/><Relationship Id="rId28" Type="http://schemas.openxmlformats.org/officeDocument/2006/relationships/diagramQuickStyle" Target="../diagrams/quickStyle7.xml"/><Relationship Id="rId36" Type="http://schemas.openxmlformats.org/officeDocument/2006/relationships/diagramData" Target="../diagrams/data9.xml"/><Relationship Id="rId49" Type="http://schemas.openxmlformats.org/officeDocument/2006/relationships/diagramColors" Target="../diagrams/colors1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33.png"/><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 Type="http://schemas.openxmlformats.org/officeDocument/2006/relationships/notesSlide" Target="../notesSlides/notesSlide9.xml"/><Relationship Id="rId16"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5" Type="http://schemas.openxmlformats.org/officeDocument/2006/relationships/diagramLayout" Target="../diagrams/layout14.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9D77A-FB97-59A2-F4C9-1BD26CCF11FC}"/>
              </a:ext>
            </a:extLst>
          </p:cNvPr>
          <p:cNvSpPr>
            <a:spLocks noGrp="1"/>
          </p:cNvSpPr>
          <p:nvPr>
            <p:ph type="ctrTitle"/>
          </p:nvPr>
        </p:nvSpPr>
        <p:spPr>
          <a:xfrm>
            <a:off x="892818" y="1370171"/>
            <a:ext cx="5085580" cy="2387600"/>
          </a:xfrm>
        </p:spPr>
        <p:txBody>
          <a:bodyPr>
            <a:normAutofit/>
          </a:bodyPr>
          <a:lstStyle/>
          <a:p>
            <a:pPr algn="l"/>
            <a:r>
              <a:rPr lang="en-GB"/>
              <a:t>AI Migration Assistant</a:t>
            </a:r>
          </a:p>
        </p:txBody>
      </p:sp>
      <p:sp>
        <p:nvSpPr>
          <p:cNvPr id="3" name="Subtitle 2">
            <a:extLst>
              <a:ext uri="{FF2B5EF4-FFF2-40B4-BE49-F238E27FC236}">
                <a16:creationId xmlns:a16="http://schemas.microsoft.com/office/drawing/2014/main" id="{EA0B2AAA-C098-C78C-9BC0-AE124E9B86E9}"/>
              </a:ext>
            </a:extLst>
          </p:cNvPr>
          <p:cNvSpPr>
            <a:spLocks noGrp="1"/>
          </p:cNvSpPr>
          <p:nvPr>
            <p:ph type="subTitle" idx="1"/>
          </p:nvPr>
        </p:nvSpPr>
        <p:spPr>
          <a:xfrm>
            <a:off x="892818" y="3849845"/>
            <a:ext cx="5085580" cy="1881751"/>
          </a:xfrm>
        </p:spPr>
        <p:txBody>
          <a:bodyPr>
            <a:normAutofit/>
          </a:bodyPr>
          <a:lstStyle/>
          <a:p>
            <a:pPr algn="l"/>
            <a:r>
              <a:rPr lang="pt-PT" dirty="0"/>
              <a:t>V1.</a:t>
            </a:r>
          </a:p>
          <a:p>
            <a:pPr algn="l"/>
            <a:r>
              <a:rPr lang="pt-PT" dirty="0"/>
              <a:t>Guadalupe Solis</a:t>
            </a:r>
            <a:endParaRPr lang="en-GB" dirty="0"/>
          </a:p>
        </p:txBody>
      </p:sp>
      <p:sp>
        <p:nvSpPr>
          <p:cNvPr id="20" name="Oval 19">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4703" y="541034"/>
            <a:ext cx="931930" cy="9066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3D technology art">
            <a:extLst>
              <a:ext uri="{FF2B5EF4-FFF2-40B4-BE49-F238E27FC236}">
                <a16:creationId xmlns:a16="http://schemas.microsoft.com/office/drawing/2014/main" id="{0F39C69D-9AF1-960F-24A0-EF3DC8FF9F5F}"/>
              </a:ext>
            </a:extLst>
          </p:cNvPr>
          <p:cNvPicPr>
            <a:picLocks noChangeAspect="1"/>
          </p:cNvPicPr>
          <p:nvPr/>
        </p:nvPicPr>
        <p:blipFill>
          <a:blip r:embed="rId3"/>
          <a:srcRect l="8851" r="24401" b="3"/>
          <a:stretch/>
        </p:blipFill>
        <p:spPr>
          <a:xfrm>
            <a:off x="6041841" y="413674"/>
            <a:ext cx="4123157" cy="4123157"/>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Rectangle 21">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501" y="3865664"/>
            <a:ext cx="739429" cy="739429"/>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cartoon of a robot&#10;&#10;Description automatically generated">
            <a:extLst>
              <a:ext uri="{FF2B5EF4-FFF2-40B4-BE49-F238E27FC236}">
                <a16:creationId xmlns:a16="http://schemas.microsoft.com/office/drawing/2014/main" id="{21DCB747-081D-A01A-FDE9-71B81E4BF22D}"/>
              </a:ext>
            </a:extLst>
          </p:cNvPr>
          <p:cNvPicPr>
            <a:picLocks noChangeAspect="1"/>
          </p:cNvPicPr>
          <p:nvPr/>
        </p:nvPicPr>
        <p:blipFill>
          <a:blip r:embed="rId4">
            <a:extLst>
              <a:ext uri="{28A0092B-C50C-407E-A947-70E740481C1C}">
                <a14:useLocalDpi xmlns:a14="http://schemas.microsoft.com/office/drawing/2010/main" val="0"/>
              </a:ext>
            </a:extLst>
          </a:blip>
          <a:srcRect l="787" r="-3" b="-3"/>
          <a:stretch/>
        </p:blipFill>
        <p:spPr>
          <a:xfrm>
            <a:off x="8695537" y="3158548"/>
            <a:ext cx="3047542" cy="3047542"/>
          </a:xfrm>
          <a:custGeom>
            <a:avLst/>
            <a:gdLst/>
            <a:ahLst/>
            <a:cxnLst/>
            <a:rect l="l" t="t" r="r" b="b"/>
            <a:pathLst>
              <a:path w="2283868" h="2283868">
                <a:moveTo>
                  <a:pt x="1141934" y="0"/>
                </a:moveTo>
                <a:cubicBezTo>
                  <a:pt x="1772607" y="0"/>
                  <a:pt x="2283868" y="511261"/>
                  <a:pt x="2283868" y="1141934"/>
                </a:cubicBezTo>
                <a:cubicBezTo>
                  <a:pt x="2283868" y="1772607"/>
                  <a:pt x="1772607" y="2283868"/>
                  <a:pt x="1141934" y="2283868"/>
                </a:cubicBezTo>
                <a:cubicBezTo>
                  <a:pt x="511261" y="2283868"/>
                  <a:pt x="0" y="1772607"/>
                  <a:pt x="0" y="1141934"/>
                </a:cubicBezTo>
                <a:cubicBezTo>
                  <a:pt x="0" y="511261"/>
                  <a:pt x="511261" y="0"/>
                  <a:pt x="1141934" y="0"/>
                </a:cubicBezTo>
                <a:close/>
              </a:path>
            </a:pathLst>
          </a:custGeom>
        </p:spPr>
      </p:pic>
    </p:spTree>
    <p:extLst>
      <p:ext uri="{BB962C8B-B14F-4D97-AF65-F5344CB8AC3E}">
        <p14:creationId xmlns:p14="http://schemas.microsoft.com/office/powerpoint/2010/main" val="18877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robot">
            <a:extLst>
              <a:ext uri="{FF2B5EF4-FFF2-40B4-BE49-F238E27FC236}">
                <a16:creationId xmlns:a16="http://schemas.microsoft.com/office/drawing/2014/main" id="{93FF2ADA-E5BA-0F70-AF3F-22411C6505BC}"/>
              </a:ext>
            </a:extLst>
          </p:cNvPr>
          <p:cNvPicPr>
            <a:picLocks noChangeAspect="1"/>
          </p:cNvPicPr>
          <p:nvPr/>
        </p:nvPicPr>
        <p:blipFill>
          <a:blip r:embed="rId3">
            <a:extLst>
              <a:ext uri="{28A0092B-C50C-407E-A947-70E740481C1C}">
                <a14:useLocalDpi xmlns:a14="http://schemas.microsoft.com/office/drawing/2010/main" val="0"/>
              </a:ext>
            </a:extLst>
          </a:blip>
          <a:srcRect t="1966" r="9089" b="22723"/>
          <a:stretch/>
        </p:blipFill>
        <p:spPr>
          <a:xfrm>
            <a:off x="3523486" y="10"/>
            <a:ext cx="8668512" cy="6857990"/>
          </a:xfrm>
          <a:prstGeom prst="rect">
            <a:avLst/>
          </a:prstGeom>
        </p:spPr>
      </p:pic>
      <p:sp>
        <p:nvSpPr>
          <p:cNvPr id="52" name="Rectangle 5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D3B757-D20B-6FBA-E84B-B20D349B73F4}"/>
              </a:ext>
            </a:extLst>
          </p:cNvPr>
          <p:cNvSpPr>
            <a:spLocks noGrp="1"/>
          </p:cNvSpPr>
          <p:nvPr>
            <p:ph type="title"/>
          </p:nvPr>
        </p:nvSpPr>
        <p:spPr>
          <a:xfrm>
            <a:off x="352620" y="1491719"/>
            <a:ext cx="6454580" cy="873626"/>
          </a:xfrm>
        </p:spPr>
        <p:txBody>
          <a:bodyPr vert="horz" lIns="91440" tIns="45720" rIns="91440" bIns="45720" rtlCol="0" anchor="b">
            <a:noAutofit/>
          </a:bodyPr>
          <a:lstStyle/>
          <a:p>
            <a:r>
              <a:rPr lang="en-US" sz="2000" dirty="0">
                <a:latin typeface="Baguet Script" panose="00000500000000000000" pitchFamily="2" charset="0"/>
              </a:rPr>
              <a:t>Join us in making migration simpler for everyone</a:t>
            </a:r>
            <a:br>
              <a:rPr lang="en-US" sz="2000" dirty="0">
                <a:latin typeface="Baguet Script" panose="00000500000000000000" pitchFamily="2" charset="0"/>
              </a:rPr>
            </a:br>
            <a:br>
              <a:rPr lang="en-US" sz="2000" dirty="0">
                <a:latin typeface="Baguet Script" panose="00000500000000000000" pitchFamily="2" charset="0"/>
              </a:rPr>
            </a:br>
            <a:endParaRPr lang="en-US" sz="2000" dirty="0">
              <a:latin typeface="Baguet Script" panose="00000500000000000000" pitchFamily="2" charset="0"/>
            </a:endParaRPr>
          </a:p>
        </p:txBody>
      </p:sp>
      <p:sp>
        <p:nvSpPr>
          <p:cNvPr id="46" name="Rectangle 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267A827-39DD-3453-E4FC-5CE50E7017B4}"/>
              </a:ext>
            </a:extLst>
          </p:cNvPr>
          <p:cNvSpPr txBox="1"/>
          <p:nvPr/>
        </p:nvSpPr>
        <p:spPr>
          <a:xfrm>
            <a:off x="448975" y="2147633"/>
            <a:ext cx="3358134" cy="3207258"/>
          </a:xfrm>
          <a:prstGeom prst="rect">
            <a:avLst/>
          </a:prstGeo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a:bodyPr>
          <a:lstStyle/>
          <a:p>
            <a:pPr>
              <a:lnSpc>
                <a:spcPct val="90000"/>
              </a:lnSpc>
              <a:spcAft>
                <a:spcPts val="600"/>
              </a:spcAft>
            </a:pPr>
            <a:r>
              <a:rPr lang="en-US" dirty="0">
                <a:latin typeface="Avenir Next LT Pro Demi" panose="020F0502020204030204" pitchFamily="34" charset="0"/>
              </a:rPr>
              <a:t>With your feedback and support, we can turn the AI Migration Assistant into a global resource for migrants everywhere.</a:t>
            </a:r>
          </a:p>
        </p:txBody>
      </p:sp>
    </p:spTree>
    <p:extLst>
      <p:ext uri="{BB962C8B-B14F-4D97-AF65-F5344CB8AC3E}">
        <p14:creationId xmlns:p14="http://schemas.microsoft.com/office/powerpoint/2010/main" val="258591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07A3C-C461-715C-9065-42A57F041494}"/>
              </a:ext>
            </a:extLst>
          </p:cNvPr>
          <p:cNvSpPr>
            <a:spLocks noGrp="1"/>
          </p:cNvSpPr>
          <p:nvPr>
            <p:ph type="title"/>
          </p:nvPr>
        </p:nvSpPr>
        <p:spPr>
          <a:xfrm>
            <a:off x="838201" y="345810"/>
            <a:ext cx="5120561" cy="1325563"/>
          </a:xfrm>
        </p:spPr>
        <p:txBody>
          <a:bodyPr>
            <a:normAutofit/>
          </a:bodyPr>
          <a:lstStyle/>
          <a:p>
            <a:r>
              <a:rPr lang="en-GB"/>
              <a:t>The Challenge of Migration</a:t>
            </a:r>
          </a:p>
        </p:txBody>
      </p:sp>
      <p:sp>
        <p:nvSpPr>
          <p:cNvPr id="3" name="Content Placeholder 2">
            <a:extLst>
              <a:ext uri="{FF2B5EF4-FFF2-40B4-BE49-F238E27FC236}">
                <a16:creationId xmlns:a16="http://schemas.microsoft.com/office/drawing/2014/main" id="{BC836C28-F73C-B1AD-D0AF-B62B01F8048F}"/>
              </a:ext>
            </a:extLst>
          </p:cNvPr>
          <p:cNvSpPr>
            <a:spLocks noGrp="1"/>
          </p:cNvSpPr>
          <p:nvPr>
            <p:ph idx="1"/>
          </p:nvPr>
        </p:nvSpPr>
        <p:spPr>
          <a:xfrm>
            <a:off x="838201" y="1825625"/>
            <a:ext cx="5092194" cy="4351338"/>
          </a:xfrm>
        </p:spPr>
        <p:txBody>
          <a:bodyPr>
            <a:normAutofit/>
          </a:bodyPr>
          <a:lstStyle/>
          <a:p>
            <a:pPr marL="0" indent="0">
              <a:buNone/>
            </a:pPr>
            <a:r>
              <a:rPr lang="en-GB" sz="2400"/>
              <a:t>Migrating to a new country can be overwhelming. Information is scattered across multiple websites, processes are often unclear, and it’s difficult to know where to start</a:t>
            </a:r>
          </a:p>
          <a:p>
            <a:pPr marL="0" indent="0">
              <a:buNone/>
            </a:pPr>
            <a:endParaRPr lang="en-GB" sz="2400"/>
          </a:p>
          <a:p>
            <a:pPr marL="0" indent="0">
              <a:buNone/>
            </a:pPr>
            <a:r>
              <a:rPr lang="en-GB" sz="2400"/>
              <a:t>According to UN’s World Migration Report, over 280 million people are international migrants, many of whom face significant challenges during the relocation process.</a:t>
            </a:r>
          </a:p>
        </p:txBody>
      </p:sp>
      <p:sp>
        <p:nvSpPr>
          <p:cNvPr id="31" name="Oval 3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422CB9D-865E-ABB1-33C8-92F87BEF1086}"/>
              </a:ext>
            </a:extLst>
          </p:cNvPr>
          <p:cNvPicPr>
            <a:picLocks noChangeAspect="1"/>
          </p:cNvPicPr>
          <p:nvPr/>
        </p:nvPicPr>
        <p:blipFill>
          <a:blip r:embed="rId3"/>
          <a:srcRect t="3499"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7" name="Arc 3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B9CB6802-C012-C2B5-A7AE-3354E622EE1F}"/>
              </a:ext>
            </a:extLst>
          </p:cNvPr>
          <p:cNvPicPr>
            <a:picLocks noChangeAspect="1"/>
          </p:cNvPicPr>
          <p:nvPr/>
        </p:nvPicPr>
        <p:blipFill>
          <a:blip r:embed="rId4">
            <a:extLst>
              <a:ext uri="{28A0092B-C50C-407E-A947-70E740481C1C}">
                <a14:useLocalDpi xmlns:a14="http://schemas.microsoft.com/office/drawing/2010/main" val="0"/>
              </a:ext>
            </a:extLst>
          </a:blip>
          <a:srcRect l="19568" r="14035"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6" name="AutoShape 2" descr="An illustration of a chaotic web of websites, government portals, blogs, and forms interconnected in a maze-like structure. The graphic should visually represent the overwhelming and confusing landscape of information migrants face when searching for visas, housing, and legal documentation. Use multiple icons such as browsers, documents, question marks, and arrows going in different directions, symbolizing the disorder and complexity of information sources for migrants.">
            <a:extLst>
              <a:ext uri="{FF2B5EF4-FFF2-40B4-BE49-F238E27FC236}">
                <a16:creationId xmlns:a16="http://schemas.microsoft.com/office/drawing/2014/main" id="{3B35EBDF-A339-54D9-8689-760849E0B8B9}"/>
              </a:ext>
            </a:extLst>
          </p:cNvPr>
          <p:cNvSpPr>
            <a:spLocks noChangeAspect="1" noChangeArrowheads="1"/>
          </p:cNvSpPr>
          <p:nvPr/>
        </p:nvSpPr>
        <p:spPr bwMode="auto">
          <a:xfrm>
            <a:off x="5943600" y="3276600"/>
            <a:ext cx="1951182" cy="19511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descr="An illustration of a chaotic web of websites, government portals, blogs, and forms interconnected in a maze-like structure. The graphic should visually represent the overwhelming and confusing landscape of information migrants face when searching for visas, housing, and legal documentation. Use multiple icons such as browsers, documents, question marks, and arrows going in different directions, symbolizing the disorder and complexity of information sources for migrants.">
            <a:extLst>
              <a:ext uri="{FF2B5EF4-FFF2-40B4-BE49-F238E27FC236}">
                <a16:creationId xmlns:a16="http://schemas.microsoft.com/office/drawing/2014/main" id="{E3BAFFA9-C52A-DF55-D576-FD12D9C752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43806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857E-5783-6BEA-D0A2-F7FE12D2BAB3}"/>
              </a:ext>
            </a:extLst>
          </p:cNvPr>
          <p:cNvSpPr>
            <a:spLocks noGrp="1"/>
          </p:cNvSpPr>
          <p:nvPr>
            <p:ph type="title"/>
          </p:nvPr>
        </p:nvSpPr>
        <p:spPr>
          <a:xfrm>
            <a:off x="115646" y="202728"/>
            <a:ext cx="10515600" cy="1325563"/>
          </a:xfrm>
        </p:spPr>
        <p:style>
          <a:lnRef idx="2">
            <a:schemeClr val="dk1">
              <a:shade val="15000"/>
            </a:schemeClr>
          </a:lnRef>
          <a:fillRef idx="1">
            <a:schemeClr val="dk1"/>
          </a:fillRef>
          <a:effectRef idx="0">
            <a:schemeClr val="dk1"/>
          </a:effectRef>
          <a:fontRef idx="minor">
            <a:schemeClr val="lt1"/>
          </a:fontRef>
        </p:style>
        <p:txBody>
          <a:bodyPr>
            <a:normAutofit/>
          </a:bodyPr>
          <a:lstStyle/>
          <a:p>
            <a:r>
              <a:rPr lang="en-GB" sz="5400" dirty="0">
                <a:latin typeface="Baguet Script" panose="00000500000000000000" pitchFamily="2" charset="0"/>
              </a:rPr>
              <a:t>The Origin Story</a:t>
            </a:r>
          </a:p>
        </p:txBody>
      </p:sp>
      <p:graphicFrame>
        <p:nvGraphicFramePr>
          <p:cNvPr id="13" name="Content Placeholder 2">
            <a:extLst>
              <a:ext uri="{FF2B5EF4-FFF2-40B4-BE49-F238E27FC236}">
                <a16:creationId xmlns:a16="http://schemas.microsoft.com/office/drawing/2014/main" id="{459C32F5-B789-2EAA-F637-048D6E308CDD}"/>
              </a:ext>
            </a:extLst>
          </p:cNvPr>
          <p:cNvGraphicFramePr>
            <a:graphicFrameLocks noGrp="1"/>
          </p:cNvGraphicFramePr>
          <p:nvPr>
            <p:ph idx="1"/>
            <p:extLst>
              <p:ext uri="{D42A27DB-BD31-4B8C-83A1-F6EECF244321}">
                <p14:modId xmlns:p14="http://schemas.microsoft.com/office/powerpoint/2010/main" val="150312359"/>
              </p:ext>
            </p:extLst>
          </p:nvPr>
        </p:nvGraphicFramePr>
        <p:xfrm>
          <a:off x="2447544" y="1619109"/>
          <a:ext cx="7296912" cy="205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C1F3CA9-2CD4-9BC8-1483-0C985B036590}"/>
              </a:ext>
            </a:extLst>
          </p:cNvPr>
          <p:cNvPicPr>
            <a:picLocks noChangeAspect="1"/>
          </p:cNvPicPr>
          <p:nvPr/>
        </p:nvPicPr>
        <p:blipFill>
          <a:blip r:embed="rId8"/>
          <a:stretch>
            <a:fillRect/>
          </a:stretch>
        </p:blipFill>
        <p:spPr>
          <a:xfrm>
            <a:off x="312665" y="3769059"/>
            <a:ext cx="4872907" cy="2723816"/>
          </a:xfrm>
          <a:prstGeom prst="rect">
            <a:avLst/>
          </a:prstGeom>
        </p:spPr>
      </p:pic>
      <p:pic>
        <p:nvPicPr>
          <p:cNvPr id="9" name="Picture 8">
            <a:extLst>
              <a:ext uri="{FF2B5EF4-FFF2-40B4-BE49-F238E27FC236}">
                <a16:creationId xmlns:a16="http://schemas.microsoft.com/office/drawing/2014/main" id="{487F0D9F-0FB0-0043-42A0-D27DB0265E29}"/>
              </a:ext>
            </a:extLst>
          </p:cNvPr>
          <p:cNvPicPr>
            <a:picLocks noChangeAspect="1"/>
          </p:cNvPicPr>
          <p:nvPr/>
        </p:nvPicPr>
        <p:blipFill>
          <a:blip r:embed="rId9"/>
          <a:stretch>
            <a:fillRect/>
          </a:stretch>
        </p:blipFill>
        <p:spPr>
          <a:xfrm>
            <a:off x="6913788" y="3769059"/>
            <a:ext cx="5130153" cy="2823765"/>
          </a:xfrm>
          <a:prstGeom prst="rect">
            <a:avLst/>
          </a:prstGeom>
        </p:spPr>
      </p:pic>
      <p:sp>
        <p:nvSpPr>
          <p:cNvPr id="12" name="Arrow: Right 11">
            <a:extLst>
              <a:ext uri="{FF2B5EF4-FFF2-40B4-BE49-F238E27FC236}">
                <a16:creationId xmlns:a16="http://schemas.microsoft.com/office/drawing/2014/main" id="{967EFA35-E695-14A8-6DC9-0F02A3E1EB5B}"/>
              </a:ext>
            </a:extLst>
          </p:cNvPr>
          <p:cNvSpPr/>
          <p:nvPr/>
        </p:nvSpPr>
        <p:spPr>
          <a:xfrm>
            <a:off x="5185572" y="4773308"/>
            <a:ext cx="1728216" cy="4912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1151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3A0C-5E59-1742-A6F8-49EE9262DE34}"/>
              </a:ext>
            </a:extLst>
          </p:cNvPr>
          <p:cNvSpPr>
            <a:spLocks noGrp="1"/>
          </p:cNvSpPr>
          <p:nvPr>
            <p:ph type="title"/>
          </p:nvPr>
        </p:nvSpPr>
        <p:spPr>
          <a:xfrm>
            <a:off x="838200" y="14041"/>
            <a:ext cx="10515600" cy="1325563"/>
          </a:xfrm>
          <a:solidFill>
            <a:schemeClr val="accent1"/>
          </a:solidFill>
        </p:spPr>
        <p:txBody>
          <a:bodyPr/>
          <a:lstStyle/>
          <a:p>
            <a:r>
              <a:rPr lang="en-GB" b="1" dirty="0">
                <a:solidFill>
                  <a:schemeClr val="bg2"/>
                </a:solidFill>
                <a:latin typeface="Aharoni" panose="02010803020104030203" pitchFamily="2" charset="-79"/>
                <a:cs typeface="Aharoni" panose="02010803020104030203" pitchFamily="2" charset="-79"/>
              </a:rPr>
              <a:t>Introducing the AI Migration Assistant</a:t>
            </a:r>
          </a:p>
        </p:txBody>
      </p:sp>
      <p:sp>
        <p:nvSpPr>
          <p:cNvPr id="3" name="Content Placeholder 2">
            <a:extLst>
              <a:ext uri="{FF2B5EF4-FFF2-40B4-BE49-F238E27FC236}">
                <a16:creationId xmlns:a16="http://schemas.microsoft.com/office/drawing/2014/main" id="{75F9B943-4814-89E8-AC59-112A530E4641}"/>
              </a:ext>
            </a:extLst>
          </p:cNvPr>
          <p:cNvSpPr>
            <a:spLocks noGrp="1"/>
          </p:cNvSpPr>
          <p:nvPr>
            <p:ph idx="1"/>
          </p:nvPr>
        </p:nvSpPr>
        <p:spPr>
          <a:xfrm>
            <a:off x="1291544" y="951263"/>
            <a:ext cx="6378356" cy="1438783"/>
          </a:xfr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normAutofit/>
          </a:bodyPr>
          <a:lstStyle/>
          <a:p>
            <a:pPr marL="0" indent="0" algn="just">
              <a:buNone/>
            </a:pPr>
            <a:r>
              <a:rPr lang="en-GB" sz="1800" dirty="0">
                <a:latin typeface="Avenir Next LT Pro Light" panose="020B0304020202020204" pitchFamily="34" charset="0"/>
              </a:rPr>
              <a:t>The AI Migration Assistant is designed to simplify the migration process by providing centralized access to housing options, visa information, public office directories, and even points of interest—all in one platform.</a:t>
            </a:r>
          </a:p>
        </p:txBody>
      </p:sp>
      <p:sp>
        <p:nvSpPr>
          <p:cNvPr id="6" name="TextBox 5">
            <a:extLst>
              <a:ext uri="{FF2B5EF4-FFF2-40B4-BE49-F238E27FC236}">
                <a16:creationId xmlns:a16="http://schemas.microsoft.com/office/drawing/2014/main" id="{3C21820F-A516-7A80-8EEC-749F0B1B8D8E}"/>
              </a:ext>
            </a:extLst>
          </p:cNvPr>
          <p:cNvSpPr txBox="1"/>
          <p:nvPr/>
        </p:nvSpPr>
        <p:spPr>
          <a:xfrm>
            <a:off x="6494520" y="1992064"/>
            <a:ext cx="4766248" cy="239967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n-GB" b="1" dirty="0">
                <a:latin typeface="Avenir Next LT Pro Light" panose="020B0304020202020204" pitchFamily="34" charset="0"/>
              </a:rPr>
              <a:t>Key Features</a:t>
            </a:r>
            <a:r>
              <a:rPr lang="en-GB" dirty="0">
                <a:latin typeface="Avenir Next LT Pro Light" panose="020B0304020202020204" pitchFamily="34" charset="0"/>
              </a:rPr>
              <a:t>:</a:t>
            </a:r>
          </a:p>
          <a:p>
            <a:pPr>
              <a:buFont typeface="Arial" panose="020B0604020202020204" pitchFamily="34" charset="0"/>
              <a:buChar char="•"/>
            </a:pPr>
            <a:r>
              <a:rPr lang="en-GB" dirty="0">
                <a:latin typeface="Avenir Next LT Pro Light" panose="020B0304020202020204" pitchFamily="34" charset="0"/>
              </a:rPr>
              <a:t>Housing recommendations tailored to budget and preferences.</a:t>
            </a:r>
          </a:p>
          <a:p>
            <a:pPr>
              <a:buFont typeface="Arial" panose="020B0604020202020204" pitchFamily="34" charset="0"/>
              <a:buChar char="•"/>
            </a:pPr>
            <a:r>
              <a:rPr lang="en-GB" dirty="0">
                <a:latin typeface="Avenir Next LT Pro Light" panose="020B0304020202020204" pitchFamily="34" charset="0"/>
              </a:rPr>
              <a:t>Visa and document assistant powered by a chatbot.</a:t>
            </a:r>
          </a:p>
          <a:p>
            <a:pPr>
              <a:buFont typeface="Arial" panose="020B0604020202020204" pitchFamily="34" charset="0"/>
              <a:buChar char="•"/>
            </a:pPr>
            <a:r>
              <a:rPr lang="en-GB" dirty="0">
                <a:latin typeface="Avenir Next LT Pro Light" panose="020B0304020202020204" pitchFamily="34" charset="0"/>
              </a:rPr>
              <a:t>Public office and embassy directory.</a:t>
            </a:r>
          </a:p>
          <a:p>
            <a:pPr>
              <a:buFont typeface="Arial" panose="020B0604020202020204" pitchFamily="34" charset="0"/>
              <a:buChar char="•"/>
            </a:pPr>
            <a:r>
              <a:rPr lang="en-GB" dirty="0">
                <a:latin typeface="Avenir Next LT Pro Light" panose="020B0304020202020204" pitchFamily="34" charset="0"/>
              </a:rPr>
              <a:t>Interactive map of points of interest.</a:t>
            </a:r>
          </a:p>
          <a:p>
            <a:endParaRPr lang="en-GB" dirty="0"/>
          </a:p>
        </p:txBody>
      </p:sp>
      <p:pic>
        <p:nvPicPr>
          <p:cNvPr id="8" name="Picture 7">
            <a:extLst>
              <a:ext uri="{FF2B5EF4-FFF2-40B4-BE49-F238E27FC236}">
                <a16:creationId xmlns:a16="http://schemas.microsoft.com/office/drawing/2014/main" id="{D5E7FEAA-15E0-6F58-6CFC-377110B0BC0B}"/>
              </a:ext>
            </a:extLst>
          </p:cNvPr>
          <p:cNvPicPr>
            <a:picLocks noChangeAspect="1"/>
          </p:cNvPicPr>
          <p:nvPr/>
        </p:nvPicPr>
        <p:blipFill>
          <a:blip r:embed="rId3"/>
          <a:stretch>
            <a:fillRect/>
          </a:stretch>
        </p:blipFill>
        <p:spPr>
          <a:xfrm>
            <a:off x="3875715" y="2440937"/>
            <a:ext cx="2400237" cy="1930826"/>
          </a:xfrm>
          <a:prstGeom prst="rect">
            <a:avLst/>
          </a:prstGeom>
          <a:ln>
            <a:noFill/>
          </a:ln>
          <a:effectLst>
            <a:softEdge rad="112500"/>
          </a:effectLst>
        </p:spPr>
      </p:pic>
      <p:pic>
        <p:nvPicPr>
          <p:cNvPr id="10" name="Picture 9">
            <a:extLst>
              <a:ext uri="{FF2B5EF4-FFF2-40B4-BE49-F238E27FC236}">
                <a16:creationId xmlns:a16="http://schemas.microsoft.com/office/drawing/2014/main" id="{034BE335-4B3C-2674-4F2C-B0484F75C4A9}"/>
              </a:ext>
            </a:extLst>
          </p:cNvPr>
          <p:cNvPicPr>
            <a:picLocks noChangeAspect="1"/>
          </p:cNvPicPr>
          <p:nvPr/>
        </p:nvPicPr>
        <p:blipFill>
          <a:blip r:embed="rId4"/>
          <a:stretch>
            <a:fillRect/>
          </a:stretch>
        </p:blipFill>
        <p:spPr>
          <a:xfrm>
            <a:off x="3798116" y="4976935"/>
            <a:ext cx="2400237" cy="2062515"/>
          </a:xfrm>
          <a:prstGeom prst="rect">
            <a:avLst/>
          </a:prstGeom>
          <a:ln>
            <a:noFill/>
          </a:ln>
          <a:effectLst>
            <a:softEdge rad="112500"/>
          </a:effectLst>
        </p:spPr>
      </p:pic>
      <p:pic>
        <p:nvPicPr>
          <p:cNvPr id="12" name="Picture 11">
            <a:extLst>
              <a:ext uri="{FF2B5EF4-FFF2-40B4-BE49-F238E27FC236}">
                <a16:creationId xmlns:a16="http://schemas.microsoft.com/office/drawing/2014/main" id="{B9B43EE1-F46D-1810-C05C-9126F6682932}"/>
              </a:ext>
            </a:extLst>
          </p:cNvPr>
          <p:cNvPicPr>
            <a:picLocks noChangeAspect="1"/>
          </p:cNvPicPr>
          <p:nvPr/>
        </p:nvPicPr>
        <p:blipFill>
          <a:blip r:embed="rId5"/>
          <a:stretch>
            <a:fillRect/>
          </a:stretch>
        </p:blipFill>
        <p:spPr>
          <a:xfrm>
            <a:off x="83845" y="2423565"/>
            <a:ext cx="2206171" cy="1889111"/>
          </a:xfrm>
          <a:prstGeom prst="rect">
            <a:avLst/>
          </a:prstGeom>
          <a:ln>
            <a:noFill/>
          </a:ln>
          <a:effectLst>
            <a:softEdge rad="112500"/>
          </a:effectLst>
        </p:spPr>
      </p:pic>
      <p:pic>
        <p:nvPicPr>
          <p:cNvPr id="14" name="Picture 13">
            <a:extLst>
              <a:ext uri="{FF2B5EF4-FFF2-40B4-BE49-F238E27FC236}">
                <a16:creationId xmlns:a16="http://schemas.microsoft.com/office/drawing/2014/main" id="{2DA9D267-1D24-AF84-CD54-3CCD2A09F97F}"/>
              </a:ext>
            </a:extLst>
          </p:cNvPr>
          <p:cNvPicPr>
            <a:picLocks noChangeAspect="1"/>
          </p:cNvPicPr>
          <p:nvPr/>
        </p:nvPicPr>
        <p:blipFill>
          <a:blip r:embed="rId6"/>
          <a:stretch>
            <a:fillRect/>
          </a:stretch>
        </p:blipFill>
        <p:spPr>
          <a:xfrm>
            <a:off x="83845" y="4741462"/>
            <a:ext cx="2609791" cy="2192420"/>
          </a:xfrm>
          <a:prstGeom prst="rect">
            <a:avLst/>
          </a:prstGeom>
          <a:ln>
            <a:noFill/>
          </a:ln>
          <a:effectLst>
            <a:softEdge rad="112500"/>
          </a:effectLst>
        </p:spPr>
      </p:pic>
      <p:pic>
        <p:nvPicPr>
          <p:cNvPr id="45" name="Picture 44">
            <a:extLst>
              <a:ext uri="{FF2B5EF4-FFF2-40B4-BE49-F238E27FC236}">
                <a16:creationId xmlns:a16="http://schemas.microsoft.com/office/drawing/2014/main" id="{250D1904-F351-A8E0-8474-BE7A7E44AE98}"/>
              </a:ext>
            </a:extLst>
          </p:cNvPr>
          <p:cNvPicPr>
            <a:picLocks noChangeAspect="1"/>
          </p:cNvPicPr>
          <p:nvPr/>
        </p:nvPicPr>
        <p:blipFill>
          <a:blip r:embed="rId7">
            <a:alphaModFix amt="70000"/>
          </a:blip>
          <a:stretch>
            <a:fillRect/>
          </a:stretch>
        </p:blipFill>
        <p:spPr>
          <a:xfrm>
            <a:off x="1889936" y="3256933"/>
            <a:ext cx="2308262" cy="2475325"/>
          </a:xfrm>
          <a:prstGeom prst="rect">
            <a:avLst/>
          </a:prstGeom>
          <a:ln>
            <a:noFill/>
          </a:ln>
          <a:effectLst>
            <a:softEdge rad="112500"/>
          </a:effectLst>
        </p:spPr>
      </p:pic>
      <p:pic>
        <p:nvPicPr>
          <p:cNvPr id="47" name="Picture 46">
            <a:extLst>
              <a:ext uri="{FF2B5EF4-FFF2-40B4-BE49-F238E27FC236}">
                <a16:creationId xmlns:a16="http://schemas.microsoft.com/office/drawing/2014/main" id="{C192343F-47FD-8833-08A2-9D203EB28AD5}"/>
              </a:ext>
            </a:extLst>
          </p:cNvPr>
          <p:cNvPicPr>
            <a:picLocks noChangeAspect="1"/>
          </p:cNvPicPr>
          <p:nvPr/>
        </p:nvPicPr>
        <p:blipFill>
          <a:blip r:embed="rId8">
            <a:alphaModFix amt="36000"/>
          </a:blip>
          <a:stretch>
            <a:fillRect/>
          </a:stretch>
        </p:blipFill>
        <p:spPr>
          <a:xfrm>
            <a:off x="0" y="2378629"/>
            <a:ext cx="6494520" cy="4408856"/>
          </a:xfrm>
          <a:prstGeom prst="rect">
            <a:avLst/>
          </a:prstGeom>
        </p:spPr>
      </p:pic>
    </p:spTree>
    <p:extLst>
      <p:ext uri="{BB962C8B-B14F-4D97-AF65-F5344CB8AC3E}">
        <p14:creationId xmlns:p14="http://schemas.microsoft.com/office/powerpoint/2010/main" val="416117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FCB7EDB-0185-F44A-1081-892582192B2D}"/>
              </a:ext>
            </a:extLst>
          </p:cNvPr>
          <p:cNvSpPr txBox="1"/>
          <p:nvPr/>
        </p:nvSpPr>
        <p:spPr>
          <a:xfrm>
            <a:off x="892818" y="1370171"/>
            <a:ext cx="5085580" cy="23876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pPr>
              <a:lnSpc>
                <a:spcPct val="90000"/>
              </a:lnSpc>
              <a:spcBef>
                <a:spcPct val="0"/>
              </a:spcBef>
              <a:spcAft>
                <a:spcPts val="600"/>
              </a:spcAft>
            </a:pPr>
            <a:r>
              <a:rPr lang="en-US" sz="6000">
                <a:solidFill>
                  <a:schemeClr val="tx1"/>
                </a:solidFill>
                <a:latin typeface="+mj-lt"/>
                <a:ea typeface="+mj-ea"/>
                <a:cs typeface="+mj-cs"/>
              </a:rPr>
              <a:t>Let’s see it working!</a:t>
            </a:r>
          </a:p>
        </p:txBody>
      </p:sp>
      <p:sp>
        <p:nvSpPr>
          <p:cNvPr id="7" name="TextBox 6">
            <a:extLst>
              <a:ext uri="{FF2B5EF4-FFF2-40B4-BE49-F238E27FC236}">
                <a16:creationId xmlns:a16="http://schemas.microsoft.com/office/drawing/2014/main" id="{A7503074-E3EC-23AB-C031-FBF497F6FAF1}"/>
              </a:ext>
            </a:extLst>
          </p:cNvPr>
          <p:cNvSpPr txBox="1"/>
          <p:nvPr/>
        </p:nvSpPr>
        <p:spPr>
          <a:xfrm>
            <a:off x="892818" y="3849845"/>
            <a:ext cx="5085580" cy="1881751"/>
          </a:xfrm>
          <a:prstGeom prst="rect">
            <a:avLst/>
          </a:prstGeom>
        </p:spPr>
        <p:txBody>
          <a:bodyPr vert="horz" lIns="91440" tIns="45720" rIns="91440" bIns="45720" rtlCol="0">
            <a:normAutofit/>
          </a:bodyPr>
          <a:lstStyle/>
          <a:p>
            <a:pPr>
              <a:lnSpc>
                <a:spcPct val="90000"/>
              </a:lnSpc>
              <a:spcBef>
                <a:spcPts val="1000"/>
              </a:spcBef>
            </a:pPr>
            <a:r>
              <a:rPr lang="en-US" sz="2400" b="1" dirty="0"/>
              <a:t>Click on the bot!</a:t>
            </a:r>
            <a:endParaRPr lang="en-US" sz="2400" b="1"/>
          </a:p>
        </p:txBody>
      </p:sp>
      <p:sp>
        <p:nvSpPr>
          <p:cNvPr id="55"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cartoon of a robot&#10;&#10;Description automatically generated">
            <a:hlinkClick r:id="rId3"/>
            <a:extLst>
              <a:ext uri="{FF2B5EF4-FFF2-40B4-BE49-F238E27FC236}">
                <a16:creationId xmlns:a16="http://schemas.microsoft.com/office/drawing/2014/main" id="{D8884BFE-6F35-3895-120F-E724EF7C5DD3}"/>
              </a:ext>
            </a:extLst>
          </p:cNvPr>
          <p:cNvPicPr>
            <a:picLocks noChangeAspect="1"/>
          </p:cNvPicPr>
          <p:nvPr/>
        </p:nvPicPr>
        <p:blipFill>
          <a:blip r:embed="rId4">
            <a:extLst>
              <a:ext uri="{28A0092B-C50C-407E-A947-70E740481C1C}">
                <a14:useLocalDpi xmlns:a14="http://schemas.microsoft.com/office/drawing/2010/main" val="0"/>
              </a:ext>
            </a:extLst>
          </a:blip>
          <a:srcRect l="787"/>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56"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6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C9DC6D2F-CC42-A9C9-7AB1-90A4B28765BE}"/>
              </a:ext>
            </a:extLst>
          </p:cNvPr>
          <p:cNvGraphicFramePr>
            <a:graphicFrameLocks noGrp="1"/>
          </p:cNvGraphicFramePr>
          <p:nvPr>
            <p:ph idx="1"/>
            <p:extLst>
              <p:ext uri="{D42A27DB-BD31-4B8C-83A1-F6EECF244321}">
                <p14:modId xmlns:p14="http://schemas.microsoft.com/office/powerpoint/2010/main" val="16785270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 name="Picture 47">
            <a:extLst>
              <a:ext uri="{FF2B5EF4-FFF2-40B4-BE49-F238E27FC236}">
                <a16:creationId xmlns:a16="http://schemas.microsoft.com/office/drawing/2014/main" id="{5625FED5-785E-B78E-ACC4-397EFE66D874}"/>
              </a:ext>
            </a:extLst>
          </p:cNvPr>
          <p:cNvPicPr>
            <a:picLocks noChangeAspect="1"/>
          </p:cNvPicPr>
          <p:nvPr/>
        </p:nvPicPr>
        <p:blipFill>
          <a:blip r:embed="rId8">
            <a:alphaModFix amt="20000"/>
          </a:blip>
          <a:stretch>
            <a:fillRect/>
          </a:stretch>
        </p:blipFill>
        <p:spPr>
          <a:xfrm>
            <a:off x="-22306" y="0"/>
            <a:ext cx="12214306" cy="6857999"/>
          </a:xfrm>
          <a:prstGeom prst="rect">
            <a:avLst/>
          </a:prstGeom>
        </p:spPr>
      </p:pic>
      <p:pic>
        <p:nvPicPr>
          <p:cNvPr id="8" name="Picture 7">
            <a:extLst>
              <a:ext uri="{FF2B5EF4-FFF2-40B4-BE49-F238E27FC236}">
                <a16:creationId xmlns:a16="http://schemas.microsoft.com/office/drawing/2014/main" id="{5727471F-5FBA-10BA-9049-F09180C14D5D}"/>
              </a:ext>
            </a:extLst>
          </p:cNvPr>
          <p:cNvPicPr>
            <a:picLocks noChangeAspect="1"/>
          </p:cNvPicPr>
          <p:nvPr/>
        </p:nvPicPr>
        <p:blipFill>
          <a:blip r:embed="rId9"/>
          <a:stretch>
            <a:fillRect/>
          </a:stretch>
        </p:blipFill>
        <p:spPr>
          <a:xfrm>
            <a:off x="1265791" y="1443065"/>
            <a:ext cx="1164565" cy="1148163"/>
          </a:xfrm>
          <a:prstGeom prst="rect">
            <a:avLst/>
          </a:prstGeom>
        </p:spPr>
      </p:pic>
      <p:pic>
        <p:nvPicPr>
          <p:cNvPr id="24" name="Picture 23">
            <a:extLst>
              <a:ext uri="{FF2B5EF4-FFF2-40B4-BE49-F238E27FC236}">
                <a16:creationId xmlns:a16="http://schemas.microsoft.com/office/drawing/2014/main" id="{63407BDC-4259-91F0-47ED-C074FAF402CE}"/>
              </a:ext>
            </a:extLst>
          </p:cNvPr>
          <p:cNvPicPr>
            <a:picLocks noChangeAspect="1"/>
          </p:cNvPicPr>
          <p:nvPr/>
        </p:nvPicPr>
        <p:blipFill>
          <a:blip r:embed="rId10"/>
          <a:stretch>
            <a:fillRect/>
          </a:stretch>
        </p:blipFill>
        <p:spPr>
          <a:xfrm>
            <a:off x="3766959" y="1435641"/>
            <a:ext cx="1254842" cy="1175895"/>
          </a:xfrm>
          <a:prstGeom prst="rect">
            <a:avLst/>
          </a:prstGeom>
        </p:spPr>
      </p:pic>
      <p:pic>
        <p:nvPicPr>
          <p:cNvPr id="41" name="Picture 40">
            <a:extLst>
              <a:ext uri="{FF2B5EF4-FFF2-40B4-BE49-F238E27FC236}">
                <a16:creationId xmlns:a16="http://schemas.microsoft.com/office/drawing/2014/main" id="{34268283-B084-5EF1-DE47-798BD943A4DA}"/>
              </a:ext>
            </a:extLst>
          </p:cNvPr>
          <p:cNvPicPr>
            <a:picLocks noChangeAspect="1"/>
          </p:cNvPicPr>
          <p:nvPr/>
        </p:nvPicPr>
        <p:blipFill>
          <a:blip r:embed="rId11"/>
          <a:stretch>
            <a:fillRect/>
          </a:stretch>
        </p:blipFill>
        <p:spPr>
          <a:xfrm>
            <a:off x="6601962" y="1466229"/>
            <a:ext cx="1094321" cy="1126719"/>
          </a:xfrm>
          <a:prstGeom prst="rect">
            <a:avLst/>
          </a:prstGeom>
        </p:spPr>
      </p:pic>
      <p:pic>
        <p:nvPicPr>
          <p:cNvPr id="45" name="Picture 44">
            <a:extLst>
              <a:ext uri="{FF2B5EF4-FFF2-40B4-BE49-F238E27FC236}">
                <a16:creationId xmlns:a16="http://schemas.microsoft.com/office/drawing/2014/main" id="{1E530299-2DAD-A34B-CF9D-0DCF04F830DC}"/>
              </a:ext>
            </a:extLst>
          </p:cNvPr>
          <p:cNvPicPr>
            <a:picLocks noChangeAspect="1"/>
          </p:cNvPicPr>
          <p:nvPr/>
        </p:nvPicPr>
        <p:blipFill>
          <a:blip r:embed="rId12"/>
          <a:stretch>
            <a:fillRect/>
          </a:stretch>
        </p:blipFill>
        <p:spPr>
          <a:xfrm>
            <a:off x="9145088" y="1510751"/>
            <a:ext cx="1197685" cy="1100785"/>
          </a:xfrm>
          <a:prstGeom prst="rect">
            <a:avLst/>
          </a:prstGeom>
        </p:spPr>
      </p:pic>
      <p:sp>
        <p:nvSpPr>
          <p:cNvPr id="43" name="Arrow: Left-Right 42">
            <a:extLst>
              <a:ext uri="{FF2B5EF4-FFF2-40B4-BE49-F238E27FC236}">
                <a16:creationId xmlns:a16="http://schemas.microsoft.com/office/drawing/2014/main" id="{30A6B1AE-6ABC-B020-758B-875B2A20172F}"/>
              </a:ext>
            </a:extLst>
          </p:cNvPr>
          <p:cNvSpPr/>
          <p:nvPr/>
        </p:nvSpPr>
        <p:spPr>
          <a:xfrm>
            <a:off x="8104669" y="1872615"/>
            <a:ext cx="610721" cy="24136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Left-Right 41">
            <a:extLst>
              <a:ext uri="{FF2B5EF4-FFF2-40B4-BE49-F238E27FC236}">
                <a16:creationId xmlns:a16="http://schemas.microsoft.com/office/drawing/2014/main" id="{3D09FAB3-5CE4-8AF4-0E4E-CE9C0C2F36F4}"/>
              </a:ext>
            </a:extLst>
          </p:cNvPr>
          <p:cNvSpPr/>
          <p:nvPr/>
        </p:nvSpPr>
        <p:spPr>
          <a:xfrm>
            <a:off x="5461449" y="1872615"/>
            <a:ext cx="610721" cy="24136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Left-Right 45">
            <a:extLst>
              <a:ext uri="{FF2B5EF4-FFF2-40B4-BE49-F238E27FC236}">
                <a16:creationId xmlns:a16="http://schemas.microsoft.com/office/drawing/2014/main" id="{21CC3AE5-BE55-5382-AE0E-7EEA34D54D66}"/>
              </a:ext>
            </a:extLst>
          </p:cNvPr>
          <p:cNvSpPr/>
          <p:nvPr/>
        </p:nvSpPr>
        <p:spPr>
          <a:xfrm>
            <a:off x="2716590" y="1872615"/>
            <a:ext cx="610721" cy="24136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BC7CF1-9964-27C6-C681-9B470A09EA41}"/>
              </a:ext>
            </a:extLst>
          </p:cNvPr>
          <p:cNvSpPr>
            <a:spLocks noGrp="1"/>
          </p:cNvSpPr>
          <p:nvPr>
            <p:ph type="title"/>
          </p:nvPr>
        </p:nvSpPr>
        <p:spPr>
          <a:xfrm>
            <a:off x="838200" y="365125"/>
            <a:ext cx="10515600" cy="1325563"/>
          </a:xfrm>
        </p:spPr>
        <p:txBody>
          <a:bodyPr>
            <a:normAutofit/>
          </a:bodyPr>
          <a:lstStyle/>
          <a:p>
            <a:pPr algn="ctr"/>
            <a:r>
              <a:rPr lang="en-GB" dirty="0"/>
              <a:t>Building the Assistant</a:t>
            </a:r>
          </a:p>
        </p:txBody>
      </p:sp>
    </p:spTree>
    <p:extLst>
      <p:ext uri="{BB962C8B-B14F-4D97-AF65-F5344CB8AC3E}">
        <p14:creationId xmlns:p14="http://schemas.microsoft.com/office/powerpoint/2010/main" val="428573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2113-1124-6271-936C-7F972BDA47DD}"/>
              </a:ext>
            </a:extLst>
          </p:cNvPr>
          <p:cNvSpPr>
            <a:spLocks noGrp="1"/>
          </p:cNvSpPr>
          <p:nvPr>
            <p:ph type="title"/>
          </p:nvPr>
        </p:nvSpPr>
        <p:spPr>
          <a:xfrm>
            <a:off x="0" y="203884"/>
            <a:ext cx="12192000" cy="794064"/>
          </a:xfrm>
          <a:solidFill>
            <a:schemeClr val="accent1"/>
          </a:solidFill>
        </p:spPr>
        <p:txBody>
          <a:bodyPr/>
          <a:lstStyle/>
          <a:p>
            <a:pPr algn="ctr"/>
            <a:r>
              <a:rPr lang="en-GB" b="1" dirty="0">
                <a:solidFill>
                  <a:schemeClr val="accent4">
                    <a:lumMod val="40000"/>
                    <a:lumOff val="60000"/>
                  </a:schemeClr>
                </a:solidFill>
                <a:latin typeface="Cascadia Mono SemiBold" panose="020B0609020000020004" pitchFamily="49" charset="0"/>
                <a:cs typeface="Cascadia Mono SemiBold" panose="020B0609020000020004" pitchFamily="49" charset="0"/>
              </a:rPr>
              <a:t>Challenges and Future Vision</a:t>
            </a:r>
          </a:p>
        </p:txBody>
      </p:sp>
      <p:graphicFrame>
        <p:nvGraphicFramePr>
          <p:cNvPr id="29" name="Content Placeholder 28">
            <a:extLst>
              <a:ext uri="{FF2B5EF4-FFF2-40B4-BE49-F238E27FC236}">
                <a16:creationId xmlns:a16="http://schemas.microsoft.com/office/drawing/2014/main" id="{BCFA0B89-840F-D4B5-6CFB-31E8C6B738A2}"/>
              </a:ext>
            </a:extLst>
          </p:cNvPr>
          <p:cNvGraphicFramePr>
            <a:graphicFrameLocks noGrp="1"/>
          </p:cNvGraphicFramePr>
          <p:nvPr>
            <p:ph idx="1"/>
            <p:extLst>
              <p:ext uri="{D42A27DB-BD31-4B8C-83A1-F6EECF244321}">
                <p14:modId xmlns:p14="http://schemas.microsoft.com/office/powerpoint/2010/main" val="2755061735"/>
              </p:ext>
            </p:extLst>
          </p:nvPr>
        </p:nvGraphicFramePr>
        <p:xfrm>
          <a:off x="321394" y="1034262"/>
          <a:ext cx="11081174" cy="17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5B05454-F4DA-FB01-BEE3-C7658185A3C8}"/>
              </a:ext>
            </a:extLst>
          </p:cNvPr>
          <p:cNvPicPr>
            <a:picLocks noChangeAspect="1"/>
          </p:cNvPicPr>
          <p:nvPr/>
        </p:nvPicPr>
        <p:blipFill>
          <a:blip r:embed="rId8"/>
          <a:stretch>
            <a:fillRect/>
          </a:stretch>
        </p:blipFill>
        <p:spPr>
          <a:xfrm>
            <a:off x="632290" y="3238290"/>
            <a:ext cx="739090" cy="837041"/>
          </a:xfrm>
          <a:prstGeom prst="rect">
            <a:avLst/>
          </a:prstGeom>
        </p:spPr>
      </p:pic>
      <p:pic>
        <p:nvPicPr>
          <p:cNvPr id="11" name="Picture 10">
            <a:extLst>
              <a:ext uri="{FF2B5EF4-FFF2-40B4-BE49-F238E27FC236}">
                <a16:creationId xmlns:a16="http://schemas.microsoft.com/office/drawing/2014/main" id="{982C93F1-415E-3D0F-8ADC-66C16A0BB15C}"/>
              </a:ext>
            </a:extLst>
          </p:cNvPr>
          <p:cNvPicPr>
            <a:picLocks noChangeAspect="1"/>
          </p:cNvPicPr>
          <p:nvPr/>
        </p:nvPicPr>
        <p:blipFill>
          <a:blip r:embed="rId9"/>
          <a:stretch>
            <a:fillRect/>
          </a:stretch>
        </p:blipFill>
        <p:spPr>
          <a:xfrm>
            <a:off x="632290" y="4219044"/>
            <a:ext cx="739090" cy="758323"/>
          </a:xfrm>
          <a:prstGeom prst="rect">
            <a:avLst/>
          </a:prstGeom>
        </p:spPr>
      </p:pic>
      <p:graphicFrame>
        <p:nvGraphicFramePr>
          <p:cNvPr id="34" name="Diagram 33">
            <a:extLst>
              <a:ext uri="{FF2B5EF4-FFF2-40B4-BE49-F238E27FC236}">
                <a16:creationId xmlns:a16="http://schemas.microsoft.com/office/drawing/2014/main" id="{3B3854E4-87A8-88DA-5C15-FD22575FE402}"/>
              </a:ext>
            </a:extLst>
          </p:cNvPr>
          <p:cNvGraphicFramePr/>
          <p:nvPr/>
        </p:nvGraphicFramePr>
        <p:xfrm>
          <a:off x="1459992" y="4383591"/>
          <a:ext cx="1816459" cy="30777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3" name="Diagram 32">
            <a:extLst>
              <a:ext uri="{FF2B5EF4-FFF2-40B4-BE49-F238E27FC236}">
                <a16:creationId xmlns:a16="http://schemas.microsoft.com/office/drawing/2014/main" id="{A607D9B5-99FC-2923-19A2-907E27A12161}"/>
              </a:ext>
            </a:extLst>
          </p:cNvPr>
          <p:cNvGraphicFramePr/>
          <p:nvPr/>
        </p:nvGraphicFramePr>
        <p:xfrm>
          <a:off x="1459992" y="3355926"/>
          <a:ext cx="2851293" cy="30777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35" name="Diagram 34">
            <a:extLst>
              <a:ext uri="{FF2B5EF4-FFF2-40B4-BE49-F238E27FC236}">
                <a16:creationId xmlns:a16="http://schemas.microsoft.com/office/drawing/2014/main" id="{18C2C6D3-2CD2-375C-3B7A-F641D2A0AE7B}"/>
              </a:ext>
            </a:extLst>
          </p:cNvPr>
          <p:cNvGraphicFramePr/>
          <p:nvPr/>
        </p:nvGraphicFramePr>
        <p:xfrm>
          <a:off x="1459992" y="5411257"/>
          <a:ext cx="3101683" cy="30777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6" name="Picture 15">
            <a:extLst>
              <a:ext uri="{FF2B5EF4-FFF2-40B4-BE49-F238E27FC236}">
                <a16:creationId xmlns:a16="http://schemas.microsoft.com/office/drawing/2014/main" id="{F9796EB5-A896-618E-1027-A1E1C6DACA36}"/>
              </a:ext>
            </a:extLst>
          </p:cNvPr>
          <p:cNvPicPr>
            <a:picLocks noChangeAspect="1"/>
          </p:cNvPicPr>
          <p:nvPr/>
        </p:nvPicPr>
        <p:blipFill>
          <a:blip r:embed="rId25"/>
          <a:stretch>
            <a:fillRect/>
          </a:stretch>
        </p:blipFill>
        <p:spPr>
          <a:xfrm>
            <a:off x="632290" y="5112938"/>
            <a:ext cx="739090" cy="1047721"/>
          </a:xfrm>
          <a:prstGeom prst="rect">
            <a:avLst/>
          </a:prstGeom>
        </p:spPr>
      </p:pic>
      <p:graphicFrame>
        <p:nvGraphicFramePr>
          <p:cNvPr id="36" name="Diagram 35">
            <a:extLst>
              <a:ext uri="{FF2B5EF4-FFF2-40B4-BE49-F238E27FC236}">
                <a16:creationId xmlns:a16="http://schemas.microsoft.com/office/drawing/2014/main" id="{3349F6F6-A308-E6C8-80A4-3F5016D24810}"/>
              </a:ext>
            </a:extLst>
          </p:cNvPr>
          <p:cNvGraphicFramePr/>
          <p:nvPr>
            <p:extLst>
              <p:ext uri="{D42A27DB-BD31-4B8C-83A1-F6EECF244321}">
                <p14:modId xmlns:p14="http://schemas.microsoft.com/office/powerpoint/2010/main" val="3867826673"/>
              </p:ext>
            </p:extLst>
          </p:nvPr>
        </p:nvGraphicFramePr>
        <p:xfrm>
          <a:off x="632290" y="2811316"/>
          <a:ext cx="1927515" cy="369332"/>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graphicFrame>
        <p:nvGraphicFramePr>
          <p:cNvPr id="37" name="Diagram 36">
            <a:extLst>
              <a:ext uri="{FF2B5EF4-FFF2-40B4-BE49-F238E27FC236}">
                <a16:creationId xmlns:a16="http://schemas.microsoft.com/office/drawing/2014/main" id="{B3C9B63C-9735-4D93-AB3B-C2A9FF13C454}"/>
              </a:ext>
            </a:extLst>
          </p:cNvPr>
          <p:cNvGraphicFramePr/>
          <p:nvPr>
            <p:extLst>
              <p:ext uri="{D42A27DB-BD31-4B8C-83A1-F6EECF244321}">
                <p14:modId xmlns:p14="http://schemas.microsoft.com/office/powerpoint/2010/main" val="3834708547"/>
              </p:ext>
            </p:extLst>
          </p:nvPr>
        </p:nvGraphicFramePr>
        <p:xfrm>
          <a:off x="6271739" y="2811316"/>
          <a:ext cx="1293431" cy="369332"/>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aphicFrame>
        <p:nvGraphicFramePr>
          <p:cNvPr id="32" name="Diagram 31">
            <a:extLst>
              <a:ext uri="{FF2B5EF4-FFF2-40B4-BE49-F238E27FC236}">
                <a16:creationId xmlns:a16="http://schemas.microsoft.com/office/drawing/2014/main" id="{5EC73E45-3A2D-3BE6-21E8-1F994BBBC081}"/>
              </a:ext>
            </a:extLst>
          </p:cNvPr>
          <p:cNvGraphicFramePr/>
          <p:nvPr>
            <p:extLst>
              <p:ext uri="{D42A27DB-BD31-4B8C-83A1-F6EECF244321}">
                <p14:modId xmlns:p14="http://schemas.microsoft.com/office/powerpoint/2010/main" val="2511226860"/>
              </p:ext>
            </p:extLst>
          </p:nvPr>
        </p:nvGraphicFramePr>
        <p:xfrm>
          <a:off x="7316613" y="5411257"/>
          <a:ext cx="3729339" cy="307777"/>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aphicFrame>
        <p:nvGraphicFramePr>
          <p:cNvPr id="31" name="Diagram 30">
            <a:extLst>
              <a:ext uri="{FF2B5EF4-FFF2-40B4-BE49-F238E27FC236}">
                <a16:creationId xmlns:a16="http://schemas.microsoft.com/office/drawing/2014/main" id="{D8BC4E33-2651-6960-9D7D-900C9CF0C255}"/>
              </a:ext>
            </a:extLst>
          </p:cNvPr>
          <p:cNvGraphicFramePr/>
          <p:nvPr/>
        </p:nvGraphicFramePr>
        <p:xfrm>
          <a:off x="7312152" y="4383590"/>
          <a:ext cx="2271904" cy="307777"/>
        </p:xfrm>
        <a:graphic>
          <a:graphicData uri="http://schemas.openxmlformats.org/drawingml/2006/diagram">
            <dgm:relIds xmlns:dgm="http://schemas.openxmlformats.org/drawingml/2006/diagram" xmlns:r="http://schemas.openxmlformats.org/officeDocument/2006/relationships" r:dm="rId41" r:lo="rId42" r:qs="rId43" r:cs="rId44"/>
          </a:graphicData>
        </a:graphic>
      </p:graphicFrame>
      <p:graphicFrame>
        <p:nvGraphicFramePr>
          <p:cNvPr id="30" name="Diagram 29">
            <a:extLst>
              <a:ext uri="{FF2B5EF4-FFF2-40B4-BE49-F238E27FC236}">
                <a16:creationId xmlns:a16="http://schemas.microsoft.com/office/drawing/2014/main" id="{1D68DD96-B675-6DAB-BE8B-B5495B337895}"/>
              </a:ext>
            </a:extLst>
          </p:cNvPr>
          <p:cNvGraphicFramePr/>
          <p:nvPr/>
        </p:nvGraphicFramePr>
        <p:xfrm>
          <a:off x="7312152" y="3429078"/>
          <a:ext cx="2686826" cy="307777"/>
        </p:xfrm>
        <a:graphic>
          <a:graphicData uri="http://schemas.openxmlformats.org/drawingml/2006/diagram">
            <dgm:relIds xmlns:dgm="http://schemas.openxmlformats.org/drawingml/2006/diagram" xmlns:r="http://schemas.openxmlformats.org/officeDocument/2006/relationships" r:dm="rId46" r:lo="rId47" r:qs="rId48" r:cs="rId49"/>
          </a:graphicData>
        </a:graphic>
      </p:graphicFrame>
      <p:pic>
        <p:nvPicPr>
          <p:cNvPr id="23" name="Picture 22">
            <a:extLst>
              <a:ext uri="{FF2B5EF4-FFF2-40B4-BE49-F238E27FC236}">
                <a16:creationId xmlns:a16="http://schemas.microsoft.com/office/drawing/2014/main" id="{C5ECF9F8-D3AE-F2C8-DBA6-1C5498264017}"/>
              </a:ext>
            </a:extLst>
          </p:cNvPr>
          <p:cNvPicPr>
            <a:picLocks noChangeAspect="1"/>
          </p:cNvPicPr>
          <p:nvPr/>
        </p:nvPicPr>
        <p:blipFill>
          <a:blip r:embed="rId51"/>
          <a:stretch>
            <a:fillRect/>
          </a:stretch>
        </p:blipFill>
        <p:spPr>
          <a:xfrm>
            <a:off x="6269453" y="3242049"/>
            <a:ext cx="870317" cy="833282"/>
          </a:xfrm>
          <a:prstGeom prst="rect">
            <a:avLst/>
          </a:prstGeom>
        </p:spPr>
      </p:pic>
      <p:pic>
        <p:nvPicPr>
          <p:cNvPr id="25" name="Picture 24">
            <a:extLst>
              <a:ext uri="{FF2B5EF4-FFF2-40B4-BE49-F238E27FC236}">
                <a16:creationId xmlns:a16="http://schemas.microsoft.com/office/drawing/2014/main" id="{0C5109C7-C8C7-FC8D-8964-7DA66D163254}"/>
              </a:ext>
            </a:extLst>
          </p:cNvPr>
          <p:cNvPicPr>
            <a:picLocks noChangeAspect="1"/>
          </p:cNvPicPr>
          <p:nvPr/>
        </p:nvPicPr>
        <p:blipFill>
          <a:blip r:embed="rId52"/>
          <a:stretch>
            <a:fillRect/>
          </a:stretch>
        </p:blipFill>
        <p:spPr>
          <a:xfrm>
            <a:off x="6269453" y="4219046"/>
            <a:ext cx="870317" cy="758322"/>
          </a:xfrm>
          <a:prstGeom prst="rect">
            <a:avLst/>
          </a:prstGeom>
        </p:spPr>
      </p:pic>
      <p:pic>
        <p:nvPicPr>
          <p:cNvPr id="27" name="Picture 26">
            <a:extLst>
              <a:ext uri="{FF2B5EF4-FFF2-40B4-BE49-F238E27FC236}">
                <a16:creationId xmlns:a16="http://schemas.microsoft.com/office/drawing/2014/main" id="{C8F02140-EBBE-63A3-6B3E-0FC6C15E05C7}"/>
              </a:ext>
            </a:extLst>
          </p:cNvPr>
          <p:cNvPicPr>
            <a:picLocks noChangeAspect="1"/>
          </p:cNvPicPr>
          <p:nvPr/>
        </p:nvPicPr>
        <p:blipFill>
          <a:blip r:embed="rId53"/>
          <a:stretch>
            <a:fillRect/>
          </a:stretch>
        </p:blipFill>
        <p:spPr>
          <a:xfrm>
            <a:off x="6229067" y="5121083"/>
            <a:ext cx="910703" cy="892305"/>
          </a:xfrm>
          <a:prstGeom prst="rect">
            <a:avLst/>
          </a:prstGeom>
        </p:spPr>
      </p:pic>
    </p:spTree>
    <p:extLst>
      <p:ext uri="{BB962C8B-B14F-4D97-AF65-F5344CB8AC3E}">
        <p14:creationId xmlns:p14="http://schemas.microsoft.com/office/powerpoint/2010/main" val="238968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5291A31-F41A-EFF4-83B5-54C4EB73A6C0}"/>
              </a:ext>
            </a:extLst>
          </p:cNvPr>
          <p:cNvSpPr txBox="1"/>
          <p:nvPr/>
        </p:nvSpPr>
        <p:spPr>
          <a:xfrm>
            <a:off x="7848600" y="1122363"/>
            <a:ext cx="3977640" cy="320413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dirty="0">
                <a:latin typeface="Baguet Script" panose="00000500000000000000" pitchFamily="2" charset="0"/>
                <a:ea typeface="+mj-ea"/>
                <a:cs typeface="+mj-cs"/>
              </a:rPr>
              <a:t>Empowering migration with reliable, centralized information.</a:t>
            </a:r>
          </a:p>
        </p:txBody>
      </p:sp>
      <p:pic>
        <p:nvPicPr>
          <p:cNvPr id="5" name="Picture 4">
            <a:extLst>
              <a:ext uri="{FF2B5EF4-FFF2-40B4-BE49-F238E27FC236}">
                <a16:creationId xmlns:a16="http://schemas.microsoft.com/office/drawing/2014/main" id="{98B50CD7-E7DC-BA9F-9386-705B629EC7F3}"/>
              </a:ext>
            </a:extLst>
          </p:cNvPr>
          <p:cNvPicPr>
            <a:picLocks noChangeAspect="1"/>
          </p:cNvPicPr>
          <p:nvPr/>
        </p:nvPicPr>
        <p:blipFill>
          <a:blip r:embed="rId3"/>
          <a:srcRect t="1196" r="-1" b="8191"/>
          <a:stretch/>
        </p:blipFill>
        <p:spPr>
          <a:xfrm>
            <a:off x="20" y="10"/>
            <a:ext cx="7443196" cy="6857990"/>
          </a:xfrm>
          <a:prstGeom prst="rect">
            <a:avLst/>
          </a:prstGeom>
        </p:spPr>
      </p:pic>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3329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EEB39D-DEE2-D9EA-18F5-24EF24E15165}"/>
              </a:ext>
            </a:extLst>
          </p:cNvPr>
          <p:cNvPicPr>
            <a:picLocks noChangeAspect="1"/>
          </p:cNvPicPr>
          <p:nvPr/>
        </p:nvPicPr>
        <p:blipFill>
          <a:blip r:embed="rId3">
            <a:alphaModFix/>
          </a:blip>
          <a:stretch>
            <a:fillRect/>
          </a:stretch>
        </p:blipFill>
        <p:spPr>
          <a:xfrm>
            <a:off x="5967167" y="254524"/>
            <a:ext cx="6100627" cy="6372519"/>
          </a:xfrm>
          <a:prstGeom prst="rect">
            <a:avLst/>
          </a:prstGeom>
          <a:ln>
            <a:solidFill>
              <a:srgbClr val="FFC000"/>
            </a:solidFill>
          </a:ln>
          <a:effectLst/>
        </p:spPr>
      </p:pic>
      <p:graphicFrame>
        <p:nvGraphicFramePr>
          <p:cNvPr id="11" name="Diagram 10">
            <a:extLst>
              <a:ext uri="{FF2B5EF4-FFF2-40B4-BE49-F238E27FC236}">
                <a16:creationId xmlns:a16="http://schemas.microsoft.com/office/drawing/2014/main" id="{1F148539-9EEF-71BD-64CE-0FB869BD9319}"/>
              </a:ext>
            </a:extLst>
          </p:cNvPr>
          <p:cNvGraphicFramePr/>
          <p:nvPr>
            <p:extLst>
              <p:ext uri="{D42A27DB-BD31-4B8C-83A1-F6EECF244321}">
                <p14:modId xmlns:p14="http://schemas.microsoft.com/office/powerpoint/2010/main" val="169021292"/>
              </p:ext>
            </p:extLst>
          </p:nvPr>
        </p:nvGraphicFramePr>
        <p:xfrm>
          <a:off x="3054524" y="1742288"/>
          <a:ext cx="3167168" cy="30143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87E31C47-5830-295A-4829-5FD5AF511DDB}"/>
              </a:ext>
            </a:extLst>
          </p:cNvPr>
          <p:cNvSpPr txBox="1"/>
          <p:nvPr/>
        </p:nvSpPr>
        <p:spPr>
          <a:xfrm>
            <a:off x="4187952" y="4572000"/>
            <a:ext cx="184731" cy="369332"/>
          </a:xfrm>
          <a:prstGeom prst="rect">
            <a:avLst/>
          </a:prstGeom>
          <a:noFill/>
        </p:spPr>
        <p:txBody>
          <a:bodyPr wrap="none" rtlCol="0">
            <a:spAutoFit/>
          </a:bodyPr>
          <a:lstStyle/>
          <a:p>
            <a:endParaRPr lang="en-GB" dirty="0"/>
          </a:p>
        </p:txBody>
      </p:sp>
      <p:graphicFrame>
        <p:nvGraphicFramePr>
          <p:cNvPr id="12" name="Diagram 11">
            <a:extLst>
              <a:ext uri="{FF2B5EF4-FFF2-40B4-BE49-F238E27FC236}">
                <a16:creationId xmlns:a16="http://schemas.microsoft.com/office/drawing/2014/main" id="{EBEE03F7-4E39-1834-8D27-562AFF00273E}"/>
              </a:ext>
            </a:extLst>
          </p:cNvPr>
          <p:cNvGraphicFramePr/>
          <p:nvPr>
            <p:extLst>
              <p:ext uri="{D42A27DB-BD31-4B8C-83A1-F6EECF244321}">
                <p14:modId xmlns:p14="http://schemas.microsoft.com/office/powerpoint/2010/main" val="2343489705"/>
              </p:ext>
            </p:extLst>
          </p:nvPr>
        </p:nvGraphicFramePr>
        <p:xfrm>
          <a:off x="124206" y="3453612"/>
          <a:ext cx="7879842" cy="34747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a:extLst>
              <a:ext uri="{FF2B5EF4-FFF2-40B4-BE49-F238E27FC236}">
                <a16:creationId xmlns:a16="http://schemas.microsoft.com/office/drawing/2014/main" id="{7434A015-ACF5-B1F7-D455-8E9AC3C0B8AB}"/>
              </a:ext>
            </a:extLst>
          </p:cNvPr>
          <p:cNvGraphicFramePr/>
          <p:nvPr>
            <p:extLst>
              <p:ext uri="{D42A27DB-BD31-4B8C-83A1-F6EECF244321}">
                <p14:modId xmlns:p14="http://schemas.microsoft.com/office/powerpoint/2010/main" val="3080137675"/>
              </p:ext>
            </p:extLst>
          </p:nvPr>
        </p:nvGraphicFramePr>
        <p:xfrm>
          <a:off x="-701963" y="89423"/>
          <a:ext cx="5523218" cy="294338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218370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TM16401371[[fn=Atlas]]</Template>
  <TotalTime>467</TotalTime>
  <Words>1499</Words>
  <Application>Microsoft Office PowerPoint</Application>
  <PresentationFormat>Widescreen</PresentationFormat>
  <Paragraphs>63</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Aharoni</vt:lpstr>
      <vt:lpstr>Aptos</vt:lpstr>
      <vt:lpstr>Aptos Display</vt:lpstr>
      <vt:lpstr>Arial</vt:lpstr>
      <vt:lpstr>Avenir Next LT Pro Demi</vt:lpstr>
      <vt:lpstr>Avenir Next LT Pro Light</vt:lpstr>
      <vt:lpstr>Baguet Script</vt:lpstr>
      <vt:lpstr>Calibri</vt:lpstr>
      <vt:lpstr>Cascadia Mono SemiBold</vt:lpstr>
      <vt:lpstr>Office Theme</vt:lpstr>
      <vt:lpstr>AI Migration Assistant</vt:lpstr>
      <vt:lpstr>The Challenge of Migration</vt:lpstr>
      <vt:lpstr>The Origin Story</vt:lpstr>
      <vt:lpstr>Introducing the AI Migration Assistant</vt:lpstr>
      <vt:lpstr>PowerPoint Presentation</vt:lpstr>
      <vt:lpstr>Building the Assistant</vt:lpstr>
      <vt:lpstr>Challenges and Future Vision</vt:lpstr>
      <vt:lpstr>PowerPoint Presentation</vt:lpstr>
      <vt:lpstr>PowerPoint Presentation</vt:lpstr>
      <vt:lpstr>Join us in making migration simpler for everyone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Guadalupe Aguero Solis</dc:creator>
  <cp:lastModifiedBy>Guadalupe Aguero Solis</cp:lastModifiedBy>
  <cp:revision>1</cp:revision>
  <dcterms:created xsi:type="dcterms:W3CDTF">2024-10-04T09:13:18Z</dcterms:created>
  <dcterms:modified xsi:type="dcterms:W3CDTF">2024-10-05T04:30:59Z</dcterms:modified>
</cp:coreProperties>
</file>